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2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36D0E8-9E77-4F18-8485-DCB8E2FE16B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1C105FB-A94F-4DFC-BC6E-3B2E133CDC22}">
      <dgm:prSet/>
      <dgm:spPr/>
      <dgm:t>
        <a:bodyPr/>
        <a:lstStyle/>
        <a:p>
          <a:r>
            <a:rPr lang="nl-NL"/>
            <a:t>6.1 Je maakt een ontwerp voor een bloemwerk passend bij het bedrijfsidee.</a:t>
          </a:r>
          <a:endParaRPr lang="en-US"/>
        </a:p>
      </dgm:t>
    </dgm:pt>
    <dgm:pt modelId="{C96EC434-29BA-43E8-B151-BC621FA4576A}" type="parTrans" cxnId="{6522EE5D-EBCC-47F9-8E2B-E7DEE06EC9C7}">
      <dgm:prSet/>
      <dgm:spPr/>
      <dgm:t>
        <a:bodyPr/>
        <a:lstStyle/>
        <a:p>
          <a:endParaRPr lang="en-US"/>
        </a:p>
      </dgm:t>
    </dgm:pt>
    <dgm:pt modelId="{FA33CAC7-1DE0-426B-B857-59B49B5A1AA8}" type="sibTrans" cxnId="{6522EE5D-EBCC-47F9-8E2B-E7DEE06EC9C7}">
      <dgm:prSet/>
      <dgm:spPr/>
      <dgm:t>
        <a:bodyPr/>
        <a:lstStyle/>
        <a:p>
          <a:endParaRPr lang="en-US"/>
        </a:p>
      </dgm:t>
    </dgm:pt>
    <dgm:pt modelId="{BAB86CE9-00F7-4557-96F5-6D7984817B89}">
      <dgm:prSet/>
      <dgm:spPr/>
      <dgm:t>
        <a:bodyPr/>
        <a:lstStyle/>
        <a:p>
          <a:r>
            <a:rPr lang="nl-NL"/>
            <a:t>6.2 Je past de technieken voor het maken van bloemwerken op een juiste manier toe.</a:t>
          </a:r>
          <a:endParaRPr lang="en-US"/>
        </a:p>
      </dgm:t>
    </dgm:pt>
    <dgm:pt modelId="{F132387E-964D-47D1-BC93-2A33AA42755C}" type="parTrans" cxnId="{36C1F75F-AC80-421A-B5EA-4BEF06252BF3}">
      <dgm:prSet/>
      <dgm:spPr/>
      <dgm:t>
        <a:bodyPr/>
        <a:lstStyle/>
        <a:p>
          <a:endParaRPr lang="en-US"/>
        </a:p>
      </dgm:t>
    </dgm:pt>
    <dgm:pt modelId="{9FD5B42E-724E-4574-802A-9789693087DA}" type="sibTrans" cxnId="{36C1F75F-AC80-421A-B5EA-4BEF06252BF3}">
      <dgm:prSet/>
      <dgm:spPr/>
      <dgm:t>
        <a:bodyPr/>
        <a:lstStyle/>
        <a:p>
          <a:endParaRPr lang="en-US"/>
        </a:p>
      </dgm:t>
    </dgm:pt>
    <dgm:pt modelId="{A4E8E636-B7CC-4743-8793-17E10CB2AD41}">
      <dgm:prSet/>
      <dgm:spPr/>
      <dgm:t>
        <a:bodyPr/>
        <a:lstStyle/>
        <a:p>
          <a:r>
            <a:rPr lang="nl-NL"/>
            <a:t>6.3 Je werkt efficiënt en gaat zorgvuldig met de materialen om.</a:t>
          </a:r>
          <a:endParaRPr lang="en-US"/>
        </a:p>
      </dgm:t>
    </dgm:pt>
    <dgm:pt modelId="{A9D3AC33-DD37-4364-99D8-01C0469EFD96}" type="parTrans" cxnId="{9D09C626-4146-4AF8-8D4C-7D427AED51D0}">
      <dgm:prSet/>
      <dgm:spPr/>
      <dgm:t>
        <a:bodyPr/>
        <a:lstStyle/>
        <a:p>
          <a:endParaRPr lang="en-US"/>
        </a:p>
      </dgm:t>
    </dgm:pt>
    <dgm:pt modelId="{E19620DF-6005-4ABA-A73F-1B522420F3BD}" type="sibTrans" cxnId="{9D09C626-4146-4AF8-8D4C-7D427AED51D0}">
      <dgm:prSet/>
      <dgm:spPr/>
      <dgm:t>
        <a:bodyPr/>
        <a:lstStyle/>
        <a:p>
          <a:endParaRPr lang="en-US"/>
        </a:p>
      </dgm:t>
    </dgm:pt>
    <dgm:pt modelId="{1054C55A-3B3C-4BD5-8E70-E74100A69F4A}">
      <dgm:prSet/>
      <dgm:spPr/>
      <dgm:t>
        <a:bodyPr/>
        <a:lstStyle/>
        <a:p>
          <a:r>
            <a:rPr lang="nl-NL"/>
            <a:t>6.4 Je verwerkt de materialen economisch verantwoord.</a:t>
          </a:r>
          <a:endParaRPr lang="en-US"/>
        </a:p>
      </dgm:t>
    </dgm:pt>
    <dgm:pt modelId="{ED026172-DB28-4AE0-8279-6554DF09F046}" type="parTrans" cxnId="{0693A4B0-52AF-44FD-9108-51C6437B5293}">
      <dgm:prSet/>
      <dgm:spPr/>
      <dgm:t>
        <a:bodyPr/>
        <a:lstStyle/>
        <a:p>
          <a:endParaRPr lang="en-US"/>
        </a:p>
      </dgm:t>
    </dgm:pt>
    <dgm:pt modelId="{727107D4-6074-4B5B-BFF0-39BBB622FA63}" type="sibTrans" cxnId="{0693A4B0-52AF-44FD-9108-51C6437B5293}">
      <dgm:prSet/>
      <dgm:spPr/>
      <dgm:t>
        <a:bodyPr/>
        <a:lstStyle/>
        <a:p>
          <a:endParaRPr lang="en-US"/>
        </a:p>
      </dgm:t>
    </dgm:pt>
    <dgm:pt modelId="{BFECA2DC-1849-4F4B-B580-4248D7366C6C}">
      <dgm:prSet/>
      <dgm:spPr/>
      <dgm:t>
        <a:bodyPr/>
        <a:lstStyle/>
        <a:p>
          <a:r>
            <a:rPr lang="nl-NL" dirty="0"/>
            <a:t>6.5 Je past begrippen symboliek toe. </a:t>
          </a:r>
          <a:endParaRPr lang="en-US" dirty="0"/>
        </a:p>
      </dgm:t>
    </dgm:pt>
    <dgm:pt modelId="{98578E20-F28C-4476-8649-748DBEAD3A82}" type="parTrans" cxnId="{784F92E4-F14F-41DA-9727-4119DF0C4C74}">
      <dgm:prSet/>
      <dgm:spPr/>
      <dgm:t>
        <a:bodyPr/>
        <a:lstStyle/>
        <a:p>
          <a:endParaRPr lang="en-US"/>
        </a:p>
      </dgm:t>
    </dgm:pt>
    <dgm:pt modelId="{82C455D7-CADA-4E29-A207-1DE6C79D4392}" type="sibTrans" cxnId="{784F92E4-F14F-41DA-9727-4119DF0C4C74}">
      <dgm:prSet/>
      <dgm:spPr/>
      <dgm:t>
        <a:bodyPr/>
        <a:lstStyle/>
        <a:p>
          <a:endParaRPr lang="en-US"/>
        </a:p>
      </dgm:t>
    </dgm:pt>
    <dgm:pt modelId="{2D4781C1-31C7-4097-8D43-8AF43225BA43}">
      <dgm:prSet/>
      <dgm:spPr/>
      <dgm:t>
        <a:bodyPr/>
        <a:lstStyle/>
        <a:p>
          <a:r>
            <a:rPr lang="nl-NL" dirty="0"/>
            <a:t>6.6 Je past begrippen uit kleurenleer toe</a:t>
          </a:r>
          <a:endParaRPr lang="en-US" dirty="0"/>
        </a:p>
      </dgm:t>
    </dgm:pt>
    <dgm:pt modelId="{CB7F281D-AD00-4A66-869E-34D772EE349E}" type="parTrans" cxnId="{32B17BE2-EE8A-410C-9290-AEC31BF837E2}">
      <dgm:prSet/>
      <dgm:spPr/>
      <dgm:t>
        <a:bodyPr/>
        <a:lstStyle/>
        <a:p>
          <a:endParaRPr lang="en-US"/>
        </a:p>
      </dgm:t>
    </dgm:pt>
    <dgm:pt modelId="{A01FCC99-7674-43DD-801A-46695B7D4B25}" type="sibTrans" cxnId="{32B17BE2-EE8A-410C-9290-AEC31BF837E2}">
      <dgm:prSet/>
      <dgm:spPr/>
      <dgm:t>
        <a:bodyPr/>
        <a:lstStyle/>
        <a:p>
          <a:endParaRPr lang="en-US"/>
        </a:p>
      </dgm:t>
    </dgm:pt>
    <dgm:pt modelId="{0643D08F-F3A3-4C26-B724-30513B454875}" type="pres">
      <dgm:prSet presAssocID="{D936D0E8-9E77-4F18-8485-DCB8E2FE16B8}" presName="root" presStyleCnt="0">
        <dgm:presLayoutVars>
          <dgm:dir/>
          <dgm:resizeHandles val="exact"/>
        </dgm:presLayoutVars>
      </dgm:prSet>
      <dgm:spPr/>
    </dgm:pt>
    <dgm:pt modelId="{71F15CA8-17DD-4CD3-9D39-A898952F0521}" type="pres">
      <dgm:prSet presAssocID="{71C105FB-A94F-4DFC-BC6E-3B2E133CDC22}" presName="compNode" presStyleCnt="0"/>
      <dgm:spPr/>
    </dgm:pt>
    <dgm:pt modelId="{6CA7294A-4984-4048-BC2F-6F84501FF550}" type="pres">
      <dgm:prSet presAssocID="{71C105FB-A94F-4DFC-BC6E-3B2E133CDC22}" presName="bgRect" presStyleLbl="bgShp" presStyleIdx="0" presStyleCnt="6"/>
      <dgm:spPr/>
    </dgm:pt>
    <dgm:pt modelId="{1F35603F-DBA2-4D47-A632-AAF9A97275BF}" type="pres">
      <dgm:prSet presAssocID="{71C105FB-A94F-4DFC-BC6E-3B2E133CDC2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fkwast"/>
        </a:ext>
      </dgm:extLst>
    </dgm:pt>
    <dgm:pt modelId="{9C387A77-B6A3-4A2A-B62B-F17F8F476732}" type="pres">
      <dgm:prSet presAssocID="{71C105FB-A94F-4DFC-BC6E-3B2E133CDC22}" presName="spaceRect" presStyleCnt="0"/>
      <dgm:spPr/>
    </dgm:pt>
    <dgm:pt modelId="{506FFA4C-B402-4676-9459-90F167ECB911}" type="pres">
      <dgm:prSet presAssocID="{71C105FB-A94F-4DFC-BC6E-3B2E133CDC22}" presName="parTx" presStyleLbl="revTx" presStyleIdx="0" presStyleCnt="6">
        <dgm:presLayoutVars>
          <dgm:chMax val="0"/>
          <dgm:chPref val="0"/>
        </dgm:presLayoutVars>
      </dgm:prSet>
      <dgm:spPr/>
    </dgm:pt>
    <dgm:pt modelId="{24853047-61D4-404E-B0FA-7C2B5A8D82BF}" type="pres">
      <dgm:prSet presAssocID="{FA33CAC7-1DE0-426B-B857-59B49B5A1AA8}" presName="sibTrans" presStyleCnt="0"/>
      <dgm:spPr/>
    </dgm:pt>
    <dgm:pt modelId="{C74ABB74-9CD3-41BE-9EEB-A207DFFAEB43}" type="pres">
      <dgm:prSet presAssocID="{BAB86CE9-00F7-4557-96F5-6D7984817B89}" presName="compNode" presStyleCnt="0"/>
      <dgm:spPr/>
    </dgm:pt>
    <dgm:pt modelId="{6FAB0822-DB76-4443-8641-CF810BEA210B}" type="pres">
      <dgm:prSet presAssocID="{BAB86CE9-00F7-4557-96F5-6D7984817B89}" presName="bgRect" presStyleLbl="bgShp" presStyleIdx="1" presStyleCnt="6"/>
      <dgm:spPr/>
    </dgm:pt>
    <dgm:pt modelId="{96C525C0-E5C2-4670-80C8-23E3B375C9C7}" type="pres">
      <dgm:prSet presAssocID="{BAB86CE9-00F7-4557-96F5-6D7984817B89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reedschap"/>
        </a:ext>
      </dgm:extLst>
    </dgm:pt>
    <dgm:pt modelId="{A8058357-D7D4-4F1A-ACFF-254C97CCF7E1}" type="pres">
      <dgm:prSet presAssocID="{BAB86CE9-00F7-4557-96F5-6D7984817B89}" presName="spaceRect" presStyleCnt="0"/>
      <dgm:spPr/>
    </dgm:pt>
    <dgm:pt modelId="{935054E9-6B50-4C4A-9C7B-EF413F8F347D}" type="pres">
      <dgm:prSet presAssocID="{BAB86CE9-00F7-4557-96F5-6D7984817B89}" presName="parTx" presStyleLbl="revTx" presStyleIdx="1" presStyleCnt="6">
        <dgm:presLayoutVars>
          <dgm:chMax val="0"/>
          <dgm:chPref val="0"/>
        </dgm:presLayoutVars>
      </dgm:prSet>
      <dgm:spPr/>
    </dgm:pt>
    <dgm:pt modelId="{0481FAF6-847E-441A-8406-4C944D2AE499}" type="pres">
      <dgm:prSet presAssocID="{9FD5B42E-724E-4574-802A-9789693087DA}" presName="sibTrans" presStyleCnt="0"/>
      <dgm:spPr/>
    </dgm:pt>
    <dgm:pt modelId="{EBCEC27E-0081-48B7-BC3E-C9B46E44C707}" type="pres">
      <dgm:prSet presAssocID="{A4E8E636-B7CC-4743-8793-17E10CB2AD41}" presName="compNode" presStyleCnt="0"/>
      <dgm:spPr/>
    </dgm:pt>
    <dgm:pt modelId="{2EF76F17-4EF1-479F-9850-2232053CFACE}" type="pres">
      <dgm:prSet presAssocID="{A4E8E636-B7CC-4743-8793-17E10CB2AD41}" presName="bgRect" presStyleLbl="bgShp" presStyleIdx="2" presStyleCnt="6"/>
      <dgm:spPr/>
    </dgm:pt>
    <dgm:pt modelId="{655CABC6-FA17-4C61-8D13-1FF8DC573ECC}" type="pres">
      <dgm:prSet presAssocID="{A4E8E636-B7CC-4743-8793-17E10CB2AD41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oem"/>
        </a:ext>
      </dgm:extLst>
    </dgm:pt>
    <dgm:pt modelId="{ADEE85BB-D37C-404E-9B89-B46A71F3F386}" type="pres">
      <dgm:prSet presAssocID="{A4E8E636-B7CC-4743-8793-17E10CB2AD41}" presName="spaceRect" presStyleCnt="0"/>
      <dgm:spPr/>
    </dgm:pt>
    <dgm:pt modelId="{263C9EAD-0B56-41C4-A1F4-2D47BA277620}" type="pres">
      <dgm:prSet presAssocID="{A4E8E636-B7CC-4743-8793-17E10CB2AD41}" presName="parTx" presStyleLbl="revTx" presStyleIdx="2" presStyleCnt="6">
        <dgm:presLayoutVars>
          <dgm:chMax val="0"/>
          <dgm:chPref val="0"/>
        </dgm:presLayoutVars>
      </dgm:prSet>
      <dgm:spPr/>
    </dgm:pt>
    <dgm:pt modelId="{B77F8235-AF9E-40A0-9A94-E829CE05DA51}" type="pres">
      <dgm:prSet presAssocID="{E19620DF-6005-4ABA-A73F-1B522420F3BD}" presName="sibTrans" presStyleCnt="0"/>
      <dgm:spPr/>
    </dgm:pt>
    <dgm:pt modelId="{7DE6BEF4-C224-4E4C-8EFF-F0F5C0B18D0D}" type="pres">
      <dgm:prSet presAssocID="{1054C55A-3B3C-4BD5-8E70-E74100A69F4A}" presName="compNode" presStyleCnt="0"/>
      <dgm:spPr/>
    </dgm:pt>
    <dgm:pt modelId="{92D0E503-AC48-4976-8F1B-F7CDD2359202}" type="pres">
      <dgm:prSet presAssocID="{1054C55A-3B3C-4BD5-8E70-E74100A69F4A}" presName="bgRect" presStyleLbl="bgShp" presStyleIdx="3" presStyleCnt="6"/>
      <dgm:spPr/>
    </dgm:pt>
    <dgm:pt modelId="{E124982A-26A0-4E81-B97E-66900F0DA6AE}" type="pres">
      <dgm:prSet presAssocID="{1054C55A-3B3C-4BD5-8E70-E74100A69F4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A79441FC-4002-4B16-A842-9DA1CBADD249}" type="pres">
      <dgm:prSet presAssocID="{1054C55A-3B3C-4BD5-8E70-E74100A69F4A}" presName="spaceRect" presStyleCnt="0"/>
      <dgm:spPr/>
    </dgm:pt>
    <dgm:pt modelId="{CCD6C1E4-0677-4034-8E87-7760A2C47B1F}" type="pres">
      <dgm:prSet presAssocID="{1054C55A-3B3C-4BD5-8E70-E74100A69F4A}" presName="parTx" presStyleLbl="revTx" presStyleIdx="3" presStyleCnt="6">
        <dgm:presLayoutVars>
          <dgm:chMax val="0"/>
          <dgm:chPref val="0"/>
        </dgm:presLayoutVars>
      </dgm:prSet>
      <dgm:spPr/>
    </dgm:pt>
    <dgm:pt modelId="{DFC6E5E1-B81F-465E-B538-D0A6F866555A}" type="pres">
      <dgm:prSet presAssocID="{727107D4-6074-4B5B-BFF0-39BBB622FA63}" presName="sibTrans" presStyleCnt="0"/>
      <dgm:spPr/>
    </dgm:pt>
    <dgm:pt modelId="{2279E3A1-87ED-40F3-89BD-CFC0EBDA3D16}" type="pres">
      <dgm:prSet presAssocID="{BFECA2DC-1849-4F4B-B580-4248D7366C6C}" presName="compNode" presStyleCnt="0"/>
      <dgm:spPr/>
    </dgm:pt>
    <dgm:pt modelId="{22799885-A107-407B-844A-8AC5BD7070F6}" type="pres">
      <dgm:prSet presAssocID="{BFECA2DC-1849-4F4B-B580-4248D7366C6C}" presName="bgRect" presStyleLbl="bgShp" presStyleIdx="4" presStyleCnt="6"/>
      <dgm:spPr/>
    </dgm:pt>
    <dgm:pt modelId="{364DBC47-60C6-4A8F-B2F2-9F834C3AC301}" type="pres">
      <dgm:prSet presAssocID="{BFECA2DC-1849-4F4B-B580-4248D7366C6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efijzer"/>
        </a:ext>
      </dgm:extLst>
    </dgm:pt>
    <dgm:pt modelId="{E5155AA5-D9CB-4F08-86FB-1B2302E43F20}" type="pres">
      <dgm:prSet presAssocID="{BFECA2DC-1849-4F4B-B580-4248D7366C6C}" presName="spaceRect" presStyleCnt="0"/>
      <dgm:spPr/>
    </dgm:pt>
    <dgm:pt modelId="{521913B3-A0E1-4341-86D6-952F6A17D33C}" type="pres">
      <dgm:prSet presAssocID="{BFECA2DC-1849-4F4B-B580-4248D7366C6C}" presName="parTx" presStyleLbl="revTx" presStyleIdx="4" presStyleCnt="6">
        <dgm:presLayoutVars>
          <dgm:chMax val="0"/>
          <dgm:chPref val="0"/>
        </dgm:presLayoutVars>
      </dgm:prSet>
      <dgm:spPr/>
    </dgm:pt>
    <dgm:pt modelId="{2A672E34-BF5C-4865-A6A0-25CB362A5EDE}" type="pres">
      <dgm:prSet presAssocID="{82C455D7-CADA-4E29-A207-1DE6C79D4392}" presName="sibTrans" presStyleCnt="0"/>
      <dgm:spPr/>
    </dgm:pt>
    <dgm:pt modelId="{AAA79D4C-F9C9-49DC-9961-3E4C391A6B92}" type="pres">
      <dgm:prSet presAssocID="{2D4781C1-31C7-4097-8D43-8AF43225BA43}" presName="compNode" presStyleCnt="0"/>
      <dgm:spPr/>
    </dgm:pt>
    <dgm:pt modelId="{C2F15FD1-539F-443F-99F6-539EEA6350AA}" type="pres">
      <dgm:prSet presAssocID="{2D4781C1-31C7-4097-8D43-8AF43225BA43}" presName="bgRect" presStyleLbl="bgShp" presStyleIdx="5" presStyleCnt="6"/>
      <dgm:spPr/>
    </dgm:pt>
    <dgm:pt modelId="{669686E2-04DF-48AE-8A86-B7A6540106D1}" type="pres">
      <dgm:prSet presAssocID="{2D4781C1-31C7-4097-8D43-8AF43225BA43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let"/>
        </a:ext>
      </dgm:extLst>
    </dgm:pt>
    <dgm:pt modelId="{5E34AE14-F8E8-4F8D-B7AD-9CCC6CD36AB8}" type="pres">
      <dgm:prSet presAssocID="{2D4781C1-31C7-4097-8D43-8AF43225BA43}" presName="spaceRect" presStyleCnt="0"/>
      <dgm:spPr/>
    </dgm:pt>
    <dgm:pt modelId="{FF7284AA-ACD6-4528-8FA6-2E11B7DD98CD}" type="pres">
      <dgm:prSet presAssocID="{2D4781C1-31C7-4097-8D43-8AF43225BA43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17D14D16-C85C-48FA-BC46-3DB7BB904E95}" type="presOf" srcId="{D936D0E8-9E77-4F18-8485-DCB8E2FE16B8}" destId="{0643D08F-F3A3-4C26-B724-30513B454875}" srcOrd="0" destOrd="0" presId="urn:microsoft.com/office/officeart/2018/2/layout/IconVerticalSolidList"/>
    <dgm:cxn modelId="{1905331F-1424-4265-9CF7-84F8E0B88940}" type="presOf" srcId="{BAB86CE9-00F7-4557-96F5-6D7984817B89}" destId="{935054E9-6B50-4C4A-9C7B-EF413F8F347D}" srcOrd="0" destOrd="0" presId="urn:microsoft.com/office/officeart/2018/2/layout/IconVerticalSolidList"/>
    <dgm:cxn modelId="{9D09C626-4146-4AF8-8D4C-7D427AED51D0}" srcId="{D936D0E8-9E77-4F18-8485-DCB8E2FE16B8}" destId="{A4E8E636-B7CC-4743-8793-17E10CB2AD41}" srcOrd="2" destOrd="0" parTransId="{A9D3AC33-DD37-4364-99D8-01C0469EFD96}" sibTransId="{E19620DF-6005-4ABA-A73F-1B522420F3BD}"/>
    <dgm:cxn modelId="{6522EE5D-EBCC-47F9-8E2B-E7DEE06EC9C7}" srcId="{D936D0E8-9E77-4F18-8485-DCB8E2FE16B8}" destId="{71C105FB-A94F-4DFC-BC6E-3B2E133CDC22}" srcOrd="0" destOrd="0" parTransId="{C96EC434-29BA-43E8-B151-BC621FA4576A}" sibTransId="{FA33CAC7-1DE0-426B-B857-59B49B5A1AA8}"/>
    <dgm:cxn modelId="{36C1F75F-AC80-421A-B5EA-4BEF06252BF3}" srcId="{D936D0E8-9E77-4F18-8485-DCB8E2FE16B8}" destId="{BAB86CE9-00F7-4557-96F5-6D7984817B89}" srcOrd="1" destOrd="0" parTransId="{F132387E-964D-47D1-BC93-2A33AA42755C}" sibTransId="{9FD5B42E-724E-4574-802A-9789693087DA}"/>
    <dgm:cxn modelId="{4CBA4C46-2ADB-4C2F-95CF-008A6183AD1E}" type="presOf" srcId="{71C105FB-A94F-4DFC-BC6E-3B2E133CDC22}" destId="{506FFA4C-B402-4676-9459-90F167ECB911}" srcOrd="0" destOrd="0" presId="urn:microsoft.com/office/officeart/2018/2/layout/IconVerticalSolidList"/>
    <dgm:cxn modelId="{0693A4B0-52AF-44FD-9108-51C6437B5293}" srcId="{D936D0E8-9E77-4F18-8485-DCB8E2FE16B8}" destId="{1054C55A-3B3C-4BD5-8E70-E74100A69F4A}" srcOrd="3" destOrd="0" parTransId="{ED026172-DB28-4AE0-8279-6554DF09F046}" sibTransId="{727107D4-6074-4B5B-BFF0-39BBB622FA63}"/>
    <dgm:cxn modelId="{9B098DC6-EC58-40C1-97DE-898D73D2E4E1}" type="presOf" srcId="{1054C55A-3B3C-4BD5-8E70-E74100A69F4A}" destId="{CCD6C1E4-0677-4034-8E87-7760A2C47B1F}" srcOrd="0" destOrd="0" presId="urn:microsoft.com/office/officeart/2018/2/layout/IconVerticalSolidList"/>
    <dgm:cxn modelId="{B9DE48D2-4D0C-40E7-8B14-C7138C1DF0D4}" type="presOf" srcId="{BFECA2DC-1849-4F4B-B580-4248D7366C6C}" destId="{521913B3-A0E1-4341-86D6-952F6A17D33C}" srcOrd="0" destOrd="0" presId="urn:microsoft.com/office/officeart/2018/2/layout/IconVerticalSolidList"/>
    <dgm:cxn modelId="{C811C2D6-D240-41C2-A81C-C54F15F38D10}" type="presOf" srcId="{A4E8E636-B7CC-4743-8793-17E10CB2AD41}" destId="{263C9EAD-0B56-41C4-A1F4-2D47BA277620}" srcOrd="0" destOrd="0" presId="urn:microsoft.com/office/officeart/2018/2/layout/IconVerticalSolidList"/>
    <dgm:cxn modelId="{32B17BE2-EE8A-410C-9290-AEC31BF837E2}" srcId="{D936D0E8-9E77-4F18-8485-DCB8E2FE16B8}" destId="{2D4781C1-31C7-4097-8D43-8AF43225BA43}" srcOrd="5" destOrd="0" parTransId="{CB7F281D-AD00-4A66-869E-34D772EE349E}" sibTransId="{A01FCC99-7674-43DD-801A-46695B7D4B25}"/>
    <dgm:cxn modelId="{784F92E4-F14F-41DA-9727-4119DF0C4C74}" srcId="{D936D0E8-9E77-4F18-8485-DCB8E2FE16B8}" destId="{BFECA2DC-1849-4F4B-B580-4248D7366C6C}" srcOrd="4" destOrd="0" parTransId="{98578E20-F28C-4476-8649-748DBEAD3A82}" sibTransId="{82C455D7-CADA-4E29-A207-1DE6C79D4392}"/>
    <dgm:cxn modelId="{2C848EF7-4F4C-4639-AB49-AFE71D444069}" type="presOf" srcId="{2D4781C1-31C7-4097-8D43-8AF43225BA43}" destId="{FF7284AA-ACD6-4528-8FA6-2E11B7DD98CD}" srcOrd="0" destOrd="0" presId="urn:microsoft.com/office/officeart/2018/2/layout/IconVerticalSolidList"/>
    <dgm:cxn modelId="{C669D1A0-6871-45A5-B8C6-696D9C90FF52}" type="presParOf" srcId="{0643D08F-F3A3-4C26-B724-30513B454875}" destId="{71F15CA8-17DD-4CD3-9D39-A898952F0521}" srcOrd="0" destOrd="0" presId="urn:microsoft.com/office/officeart/2018/2/layout/IconVerticalSolidList"/>
    <dgm:cxn modelId="{AE982996-5C29-41CB-AAC7-12266FF946E9}" type="presParOf" srcId="{71F15CA8-17DD-4CD3-9D39-A898952F0521}" destId="{6CA7294A-4984-4048-BC2F-6F84501FF550}" srcOrd="0" destOrd="0" presId="urn:microsoft.com/office/officeart/2018/2/layout/IconVerticalSolidList"/>
    <dgm:cxn modelId="{28ED46A0-7290-44A9-A50C-51BC036C967D}" type="presParOf" srcId="{71F15CA8-17DD-4CD3-9D39-A898952F0521}" destId="{1F35603F-DBA2-4D47-A632-AAF9A97275BF}" srcOrd="1" destOrd="0" presId="urn:microsoft.com/office/officeart/2018/2/layout/IconVerticalSolidList"/>
    <dgm:cxn modelId="{AE96364B-885C-4751-B61C-C09D340783C8}" type="presParOf" srcId="{71F15CA8-17DD-4CD3-9D39-A898952F0521}" destId="{9C387A77-B6A3-4A2A-B62B-F17F8F476732}" srcOrd="2" destOrd="0" presId="urn:microsoft.com/office/officeart/2018/2/layout/IconVerticalSolidList"/>
    <dgm:cxn modelId="{BF427599-64D0-4E59-BCCA-83D6F674598D}" type="presParOf" srcId="{71F15CA8-17DD-4CD3-9D39-A898952F0521}" destId="{506FFA4C-B402-4676-9459-90F167ECB911}" srcOrd="3" destOrd="0" presId="urn:microsoft.com/office/officeart/2018/2/layout/IconVerticalSolidList"/>
    <dgm:cxn modelId="{F7761E1F-F877-4166-B8BB-51639020F3AF}" type="presParOf" srcId="{0643D08F-F3A3-4C26-B724-30513B454875}" destId="{24853047-61D4-404E-B0FA-7C2B5A8D82BF}" srcOrd="1" destOrd="0" presId="urn:microsoft.com/office/officeart/2018/2/layout/IconVerticalSolidList"/>
    <dgm:cxn modelId="{68620B9E-F230-420A-92C0-33E963784825}" type="presParOf" srcId="{0643D08F-F3A3-4C26-B724-30513B454875}" destId="{C74ABB74-9CD3-41BE-9EEB-A207DFFAEB43}" srcOrd="2" destOrd="0" presId="urn:microsoft.com/office/officeart/2018/2/layout/IconVerticalSolidList"/>
    <dgm:cxn modelId="{CEEED7C9-A4E2-42F0-9761-E822B55A4836}" type="presParOf" srcId="{C74ABB74-9CD3-41BE-9EEB-A207DFFAEB43}" destId="{6FAB0822-DB76-4443-8641-CF810BEA210B}" srcOrd="0" destOrd="0" presId="urn:microsoft.com/office/officeart/2018/2/layout/IconVerticalSolidList"/>
    <dgm:cxn modelId="{EC77660C-235F-4234-A439-1B64137270E0}" type="presParOf" srcId="{C74ABB74-9CD3-41BE-9EEB-A207DFFAEB43}" destId="{96C525C0-E5C2-4670-80C8-23E3B375C9C7}" srcOrd="1" destOrd="0" presId="urn:microsoft.com/office/officeart/2018/2/layout/IconVerticalSolidList"/>
    <dgm:cxn modelId="{4E10AB99-7C7F-4B29-9BF5-3484FAC7942D}" type="presParOf" srcId="{C74ABB74-9CD3-41BE-9EEB-A207DFFAEB43}" destId="{A8058357-D7D4-4F1A-ACFF-254C97CCF7E1}" srcOrd="2" destOrd="0" presId="urn:microsoft.com/office/officeart/2018/2/layout/IconVerticalSolidList"/>
    <dgm:cxn modelId="{A03A61D2-6B34-4FC6-A3A8-048B43757B93}" type="presParOf" srcId="{C74ABB74-9CD3-41BE-9EEB-A207DFFAEB43}" destId="{935054E9-6B50-4C4A-9C7B-EF413F8F347D}" srcOrd="3" destOrd="0" presId="urn:microsoft.com/office/officeart/2018/2/layout/IconVerticalSolidList"/>
    <dgm:cxn modelId="{A5B48980-B1FF-4961-8D79-123654288E37}" type="presParOf" srcId="{0643D08F-F3A3-4C26-B724-30513B454875}" destId="{0481FAF6-847E-441A-8406-4C944D2AE499}" srcOrd="3" destOrd="0" presId="urn:microsoft.com/office/officeart/2018/2/layout/IconVerticalSolidList"/>
    <dgm:cxn modelId="{71B3C726-8733-49DE-8D21-B3182A0DD92C}" type="presParOf" srcId="{0643D08F-F3A3-4C26-B724-30513B454875}" destId="{EBCEC27E-0081-48B7-BC3E-C9B46E44C707}" srcOrd="4" destOrd="0" presId="urn:microsoft.com/office/officeart/2018/2/layout/IconVerticalSolidList"/>
    <dgm:cxn modelId="{17CC1409-F317-406F-9595-BC436E579FC2}" type="presParOf" srcId="{EBCEC27E-0081-48B7-BC3E-C9B46E44C707}" destId="{2EF76F17-4EF1-479F-9850-2232053CFACE}" srcOrd="0" destOrd="0" presId="urn:microsoft.com/office/officeart/2018/2/layout/IconVerticalSolidList"/>
    <dgm:cxn modelId="{D218E979-5513-4FA1-87BC-B32CAA5886FF}" type="presParOf" srcId="{EBCEC27E-0081-48B7-BC3E-C9B46E44C707}" destId="{655CABC6-FA17-4C61-8D13-1FF8DC573ECC}" srcOrd="1" destOrd="0" presId="urn:microsoft.com/office/officeart/2018/2/layout/IconVerticalSolidList"/>
    <dgm:cxn modelId="{88E1C441-34AB-4947-B868-9C8C7FB92C41}" type="presParOf" srcId="{EBCEC27E-0081-48B7-BC3E-C9B46E44C707}" destId="{ADEE85BB-D37C-404E-9B89-B46A71F3F386}" srcOrd="2" destOrd="0" presId="urn:microsoft.com/office/officeart/2018/2/layout/IconVerticalSolidList"/>
    <dgm:cxn modelId="{C8F11A91-BE0C-4DFC-A28D-614CEB79EDCE}" type="presParOf" srcId="{EBCEC27E-0081-48B7-BC3E-C9B46E44C707}" destId="{263C9EAD-0B56-41C4-A1F4-2D47BA277620}" srcOrd="3" destOrd="0" presId="urn:microsoft.com/office/officeart/2018/2/layout/IconVerticalSolidList"/>
    <dgm:cxn modelId="{07BE62A4-C195-4A53-827A-DFEF7C9D0E8D}" type="presParOf" srcId="{0643D08F-F3A3-4C26-B724-30513B454875}" destId="{B77F8235-AF9E-40A0-9A94-E829CE05DA51}" srcOrd="5" destOrd="0" presId="urn:microsoft.com/office/officeart/2018/2/layout/IconVerticalSolidList"/>
    <dgm:cxn modelId="{B226B520-950A-4E4C-9A22-3852886632E1}" type="presParOf" srcId="{0643D08F-F3A3-4C26-B724-30513B454875}" destId="{7DE6BEF4-C224-4E4C-8EFF-F0F5C0B18D0D}" srcOrd="6" destOrd="0" presId="urn:microsoft.com/office/officeart/2018/2/layout/IconVerticalSolidList"/>
    <dgm:cxn modelId="{98298757-BF32-4770-8E68-45E7108F1C20}" type="presParOf" srcId="{7DE6BEF4-C224-4E4C-8EFF-F0F5C0B18D0D}" destId="{92D0E503-AC48-4976-8F1B-F7CDD2359202}" srcOrd="0" destOrd="0" presId="urn:microsoft.com/office/officeart/2018/2/layout/IconVerticalSolidList"/>
    <dgm:cxn modelId="{F6BEF603-D4BA-4060-86DC-5CF6B5598230}" type="presParOf" srcId="{7DE6BEF4-C224-4E4C-8EFF-F0F5C0B18D0D}" destId="{E124982A-26A0-4E81-B97E-66900F0DA6AE}" srcOrd="1" destOrd="0" presId="urn:microsoft.com/office/officeart/2018/2/layout/IconVerticalSolidList"/>
    <dgm:cxn modelId="{F91007F0-D5EA-4298-A2F5-F3B725C336E0}" type="presParOf" srcId="{7DE6BEF4-C224-4E4C-8EFF-F0F5C0B18D0D}" destId="{A79441FC-4002-4B16-A842-9DA1CBADD249}" srcOrd="2" destOrd="0" presId="urn:microsoft.com/office/officeart/2018/2/layout/IconVerticalSolidList"/>
    <dgm:cxn modelId="{ADAD8DF2-A3F5-4AE5-9AF3-4849CCA072AA}" type="presParOf" srcId="{7DE6BEF4-C224-4E4C-8EFF-F0F5C0B18D0D}" destId="{CCD6C1E4-0677-4034-8E87-7760A2C47B1F}" srcOrd="3" destOrd="0" presId="urn:microsoft.com/office/officeart/2018/2/layout/IconVerticalSolidList"/>
    <dgm:cxn modelId="{90DA1111-C392-4B6F-9E26-D4B537D22E35}" type="presParOf" srcId="{0643D08F-F3A3-4C26-B724-30513B454875}" destId="{DFC6E5E1-B81F-465E-B538-D0A6F866555A}" srcOrd="7" destOrd="0" presId="urn:microsoft.com/office/officeart/2018/2/layout/IconVerticalSolidList"/>
    <dgm:cxn modelId="{E8F2A606-261A-488C-BD8D-29986F4A4AAA}" type="presParOf" srcId="{0643D08F-F3A3-4C26-B724-30513B454875}" destId="{2279E3A1-87ED-40F3-89BD-CFC0EBDA3D16}" srcOrd="8" destOrd="0" presId="urn:microsoft.com/office/officeart/2018/2/layout/IconVerticalSolidList"/>
    <dgm:cxn modelId="{B6E8F123-B224-4F0F-8F15-E5F4922DBD23}" type="presParOf" srcId="{2279E3A1-87ED-40F3-89BD-CFC0EBDA3D16}" destId="{22799885-A107-407B-844A-8AC5BD7070F6}" srcOrd="0" destOrd="0" presId="urn:microsoft.com/office/officeart/2018/2/layout/IconVerticalSolidList"/>
    <dgm:cxn modelId="{D1CA3A7C-DDFC-45BE-8202-57B196E79AD6}" type="presParOf" srcId="{2279E3A1-87ED-40F3-89BD-CFC0EBDA3D16}" destId="{364DBC47-60C6-4A8F-B2F2-9F834C3AC301}" srcOrd="1" destOrd="0" presId="urn:microsoft.com/office/officeart/2018/2/layout/IconVerticalSolidList"/>
    <dgm:cxn modelId="{AFDD66E6-1BEF-4990-AD17-FAAECF03A58B}" type="presParOf" srcId="{2279E3A1-87ED-40F3-89BD-CFC0EBDA3D16}" destId="{E5155AA5-D9CB-4F08-86FB-1B2302E43F20}" srcOrd="2" destOrd="0" presId="urn:microsoft.com/office/officeart/2018/2/layout/IconVerticalSolidList"/>
    <dgm:cxn modelId="{9A9F63A5-7568-4E5A-B45A-6424569B8083}" type="presParOf" srcId="{2279E3A1-87ED-40F3-89BD-CFC0EBDA3D16}" destId="{521913B3-A0E1-4341-86D6-952F6A17D33C}" srcOrd="3" destOrd="0" presId="urn:microsoft.com/office/officeart/2018/2/layout/IconVerticalSolidList"/>
    <dgm:cxn modelId="{3EAD3D67-6ECC-45D6-995E-6775128699B8}" type="presParOf" srcId="{0643D08F-F3A3-4C26-B724-30513B454875}" destId="{2A672E34-BF5C-4865-A6A0-25CB362A5EDE}" srcOrd="9" destOrd="0" presId="urn:microsoft.com/office/officeart/2018/2/layout/IconVerticalSolidList"/>
    <dgm:cxn modelId="{8F7D4104-9817-4317-A81D-7D63CB099199}" type="presParOf" srcId="{0643D08F-F3A3-4C26-B724-30513B454875}" destId="{AAA79D4C-F9C9-49DC-9961-3E4C391A6B92}" srcOrd="10" destOrd="0" presId="urn:microsoft.com/office/officeart/2018/2/layout/IconVerticalSolidList"/>
    <dgm:cxn modelId="{3068A5ED-F30E-46E5-B49D-296C21E926B9}" type="presParOf" srcId="{AAA79D4C-F9C9-49DC-9961-3E4C391A6B92}" destId="{C2F15FD1-539F-443F-99F6-539EEA6350AA}" srcOrd="0" destOrd="0" presId="urn:microsoft.com/office/officeart/2018/2/layout/IconVerticalSolidList"/>
    <dgm:cxn modelId="{B4F180B3-194F-4410-966E-6B1C934CE336}" type="presParOf" srcId="{AAA79D4C-F9C9-49DC-9961-3E4C391A6B92}" destId="{669686E2-04DF-48AE-8A86-B7A6540106D1}" srcOrd="1" destOrd="0" presId="urn:microsoft.com/office/officeart/2018/2/layout/IconVerticalSolidList"/>
    <dgm:cxn modelId="{61617437-B14E-4D68-85C7-580D8F53F06E}" type="presParOf" srcId="{AAA79D4C-F9C9-49DC-9961-3E4C391A6B92}" destId="{5E34AE14-F8E8-4F8D-B7AD-9CCC6CD36AB8}" srcOrd="2" destOrd="0" presId="urn:microsoft.com/office/officeart/2018/2/layout/IconVerticalSolidList"/>
    <dgm:cxn modelId="{88F32C80-45FA-4BE9-A07F-F76D79C5CC4C}" type="presParOf" srcId="{AAA79D4C-F9C9-49DC-9961-3E4C391A6B92}" destId="{FF7284AA-ACD6-4528-8FA6-2E11B7DD98C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75512-33B0-4F5A-8815-D521E558E05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4A31EFF-8D80-423C-B086-CA2F652B9C3D}">
      <dgm:prSet/>
      <dgm:spPr/>
      <dgm:t>
        <a:bodyPr/>
        <a:lstStyle/>
        <a:p>
          <a:r>
            <a:rPr lang="nl-NL" dirty="0"/>
            <a:t>Eisen; hoogte 1.50 m toepassing </a:t>
          </a:r>
          <a:r>
            <a:rPr lang="nl-NL"/>
            <a:t>met steekvazen</a:t>
          </a:r>
          <a:endParaRPr lang="en-US"/>
        </a:p>
      </dgm:t>
    </dgm:pt>
    <dgm:pt modelId="{8B274A1D-6F12-4D15-84CF-340336F1157F}" type="parTrans" cxnId="{BCB7E6E0-C8EA-4D7E-A4FF-9CF9D1552486}">
      <dgm:prSet/>
      <dgm:spPr/>
      <dgm:t>
        <a:bodyPr/>
        <a:lstStyle/>
        <a:p>
          <a:endParaRPr lang="en-US"/>
        </a:p>
      </dgm:t>
    </dgm:pt>
    <dgm:pt modelId="{E8B54732-A4B2-4F8F-AD54-D74BD221F4F9}" type="sibTrans" cxnId="{BCB7E6E0-C8EA-4D7E-A4FF-9CF9D1552486}">
      <dgm:prSet/>
      <dgm:spPr/>
      <dgm:t>
        <a:bodyPr/>
        <a:lstStyle/>
        <a:p>
          <a:endParaRPr lang="en-US"/>
        </a:p>
      </dgm:t>
    </dgm:pt>
    <dgm:pt modelId="{D68B4944-8A5C-4360-91D2-2C866FBAC987}">
      <dgm:prSet/>
      <dgm:spPr/>
      <dgm:t>
        <a:bodyPr/>
        <a:lstStyle/>
        <a:p>
          <a:r>
            <a:rPr lang="nl-NL"/>
            <a:t>Complexe </a:t>
          </a:r>
          <a:r>
            <a:rPr lang="nl-NL" dirty="0"/>
            <a:t>technieken</a:t>
          </a:r>
          <a:endParaRPr lang="en-US" dirty="0"/>
        </a:p>
      </dgm:t>
    </dgm:pt>
    <dgm:pt modelId="{D1ED3251-4162-44D4-B774-8F4D70DE44E8}" type="parTrans" cxnId="{ECA3F948-EDA8-4AB2-9602-9123D5D96A30}">
      <dgm:prSet/>
      <dgm:spPr/>
      <dgm:t>
        <a:bodyPr/>
        <a:lstStyle/>
        <a:p>
          <a:endParaRPr lang="en-US"/>
        </a:p>
      </dgm:t>
    </dgm:pt>
    <dgm:pt modelId="{690807DF-BBDD-407E-9326-7352638ED9BB}" type="sibTrans" cxnId="{ECA3F948-EDA8-4AB2-9602-9123D5D96A30}">
      <dgm:prSet/>
      <dgm:spPr/>
      <dgm:t>
        <a:bodyPr/>
        <a:lstStyle/>
        <a:p>
          <a:endParaRPr lang="en-US"/>
        </a:p>
      </dgm:t>
    </dgm:pt>
    <dgm:pt modelId="{6C83AE20-5AD8-4C9C-B4D2-0B502C8648A4}">
      <dgm:prSet/>
      <dgm:spPr/>
      <dgm:t>
        <a:bodyPr/>
        <a:lstStyle/>
        <a:p>
          <a:r>
            <a:rPr lang="nl-NL"/>
            <a:t>Toepassing kleurenleer</a:t>
          </a:r>
          <a:endParaRPr lang="en-US"/>
        </a:p>
      </dgm:t>
    </dgm:pt>
    <dgm:pt modelId="{D5DEEC69-B3BF-4DDF-A78D-1B432BCDFBE6}" type="parTrans" cxnId="{31FFD996-6C5C-4713-B410-A5B124ABB63B}">
      <dgm:prSet/>
      <dgm:spPr/>
      <dgm:t>
        <a:bodyPr/>
        <a:lstStyle/>
        <a:p>
          <a:endParaRPr lang="en-US"/>
        </a:p>
      </dgm:t>
    </dgm:pt>
    <dgm:pt modelId="{0719DE7D-737D-4035-85FA-C00849C80019}" type="sibTrans" cxnId="{31FFD996-6C5C-4713-B410-A5B124ABB63B}">
      <dgm:prSet/>
      <dgm:spPr/>
      <dgm:t>
        <a:bodyPr/>
        <a:lstStyle/>
        <a:p>
          <a:endParaRPr lang="en-US"/>
        </a:p>
      </dgm:t>
    </dgm:pt>
    <dgm:pt modelId="{6A04C4BB-E639-4D28-A6EA-296399468A08}">
      <dgm:prSet/>
      <dgm:spPr/>
      <dgm:t>
        <a:bodyPr/>
        <a:lstStyle/>
        <a:p>
          <a:r>
            <a:rPr lang="nl-NL"/>
            <a:t>Het geheel is stabiel en stevig</a:t>
          </a:r>
          <a:endParaRPr lang="en-US"/>
        </a:p>
      </dgm:t>
    </dgm:pt>
    <dgm:pt modelId="{DE50728C-CC3B-4578-B351-DC7C62EF8753}" type="parTrans" cxnId="{1262AA63-E6E9-46C9-805C-2A6752DD74E0}">
      <dgm:prSet/>
      <dgm:spPr/>
      <dgm:t>
        <a:bodyPr/>
        <a:lstStyle/>
        <a:p>
          <a:endParaRPr lang="en-US"/>
        </a:p>
      </dgm:t>
    </dgm:pt>
    <dgm:pt modelId="{4081D15E-232F-4779-9A9F-52AE11024F62}" type="sibTrans" cxnId="{1262AA63-E6E9-46C9-805C-2A6752DD74E0}">
      <dgm:prSet/>
      <dgm:spPr/>
      <dgm:t>
        <a:bodyPr/>
        <a:lstStyle/>
        <a:p>
          <a:endParaRPr lang="en-US"/>
        </a:p>
      </dgm:t>
    </dgm:pt>
    <dgm:pt modelId="{7C9A0AC1-CB22-49BD-B051-1E240515F778}">
      <dgm:prSet/>
      <dgm:spPr/>
      <dgm:t>
        <a:bodyPr/>
        <a:lstStyle/>
        <a:p>
          <a:r>
            <a:rPr lang="nl-NL"/>
            <a:t>Houdbaarheid van het bloemstuk is minimaal 7 dagen</a:t>
          </a:r>
          <a:endParaRPr lang="en-US"/>
        </a:p>
      </dgm:t>
    </dgm:pt>
    <dgm:pt modelId="{F1A921D2-1916-4D39-9AB7-5F6B93450C7A}" type="parTrans" cxnId="{9E7DD7F2-FFB7-46D5-82B0-4D751E31C620}">
      <dgm:prSet/>
      <dgm:spPr/>
      <dgm:t>
        <a:bodyPr/>
        <a:lstStyle/>
        <a:p>
          <a:endParaRPr lang="en-US"/>
        </a:p>
      </dgm:t>
    </dgm:pt>
    <dgm:pt modelId="{E7AE5EED-F392-4757-A43D-F8966E37FDCD}" type="sibTrans" cxnId="{9E7DD7F2-FFB7-46D5-82B0-4D751E31C620}">
      <dgm:prSet/>
      <dgm:spPr/>
      <dgm:t>
        <a:bodyPr/>
        <a:lstStyle/>
        <a:p>
          <a:endParaRPr lang="en-US"/>
        </a:p>
      </dgm:t>
    </dgm:pt>
    <dgm:pt modelId="{4AB150F7-150E-494C-8973-C8850AAD78FC}">
      <dgm:prSet/>
      <dgm:spPr/>
      <dgm:t>
        <a:bodyPr/>
        <a:lstStyle/>
        <a:p>
          <a:r>
            <a:rPr lang="nl-NL"/>
            <a:t>Steekvaas zorgt voor meerwaarde in hoogte/lengte van het bloemstuk</a:t>
          </a:r>
          <a:endParaRPr lang="en-US"/>
        </a:p>
      </dgm:t>
    </dgm:pt>
    <dgm:pt modelId="{D36C3236-F968-44C8-A473-B50A0A086E02}" type="parTrans" cxnId="{F34D3629-05CC-4127-8E2B-CBCBA30EF829}">
      <dgm:prSet/>
      <dgm:spPr/>
      <dgm:t>
        <a:bodyPr/>
        <a:lstStyle/>
        <a:p>
          <a:endParaRPr lang="en-US"/>
        </a:p>
      </dgm:t>
    </dgm:pt>
    <dgm:pt modelId="{80BED7E1-858C-4B0D-BBC4-DD994D6E2D10}" type="sibTrans" cxnId="{F34D3629-05CC-4127-8E2B-CBCBA30EF829}">
      <dgm:prSet/>
      <dgm:spPr/>
      <dgm:t>
        <a:bodyPr/>
        <a:lstStyle/>
        <a:p>
          <a:endParaRPr lang="en-US"/>
        </a:p>
      </dgm:t>
    </dgm:pt>
    <dgm:pt modelId="{19B6E09D-C613-4559-B36D-E2BBA6616050}">
      <dgm:prSet/>
      <dgm:spPr/>
      <dgm:t>
        <a:bodyPr/>
        <a:lstStyle/>
        <a:p>
          <a:r>
            <a:rPr lang="nl-NL"/>
            <a:t>Passend bij bedrijfsconcept</a:t>
          </a:r>
          <a:endParaRPr lang="en-US"/>
        </a:p>
      </dgm:t>
    </dgm:pt>
    <dgm:pt modelId="{AA131CC6-F236-4E3A-976E-772179D11E40}" type="parTrans" cxnId="{BEC5E67D-CC4D-42CF-A4B1-3839F99A2071}">
      <dgm:prSet/>
      <dgm:spPr/>
      <dgm:t>
        <a:bodyPr/>
        <a:lstStyle/>
        <a:p>
          <a:endParaRPr lang="en-US"/>
        </a:p>
      </dgm:t>
    </dgm:pt>
    <dgm:pt modelId="{16243521-06BA-4F83-BAFA-2BC2F71B32CA}" type="sibTrans" cxnId="{BEC5E67D-CC4D-42CF-A4B1-3839F99A2071}">
      <dgm:prSet/>
      <dgm:spPr/>
      <dgm:t>
        <a:bodyPr/>
        <a:lstStyle/>
        <a:p>
          <a:endParaRPr lang="en-US"/>
        </a:p>
      </dgm:t>
    </dgm:pt>
    <dgm:pt modelId="{090139EA-1997-4BC7-9D1C-8014BCCCA622}" type="pres">
      <dgm:prSet presAssocID="{D2975512-33B0-4F5A-8815-D521E558E05A}" presName="root" presStyleCnt="0">
        <dgm:presLayoutVars>
          <dgm:dir/>
          <dgm:resizeHandles val="exact"/>
        </dgm:presLayoutVars>
      </dgm:prSet>
      <dgm:spPr/>
    </dgm:pt>
    <dgm:pt modelId="{BBCDE1C0-FB43-433C-B11E-2A7CD119226B}" type="pres">
      <dgm:prSet presAssocID="{74A31EFF-8D80-423C-B086-CA2F652B9C3D}" presName="compNode" presStyleCnt="0"/>
      <dgm:spPr/>
    </dgm:pt>
    <dgm:pt modelId="{B79FD893-44E8-4546-A49A-8A8DC8F24D33}" type="pres">
      <dgm:prSet presAssocID="{74A31EFF-8D80-423C-B086-CA2F652B9C3D}" presName="bgRect" presStyleLbl="bgShp" presStyleIdx="0" presStyleCnt="7"/>
      <dgm:spPr/>
    </dgm:pt>
    <dgm:pt modelId="{821723B0-C46A-497E-A714-25B5DCE7D2AD}" type="pres">
      <dgm:prSet presAssocID="{74A31EFF-8D80-423C-B086-CA2F652B9C3D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6CDCE237-9EB7-46D1-AF55-5ACE9C44B562}" type="pres">
      <dgm:prSet presAssocID="{74A31EFF-8D80-423C-B086-CA2F652B9C3D}" presName="spaceRect" presStyleCnt="0"/>
      <dgm:spPr/>
    </dgm:pt>
    <dgm:pt modelId="{322CE71E-72CE-4DA6-9AB2-34C0EC76C640}" type="pres">
      <dgm:prSet presAssocID="{74A31EFF-8D80-423C-B086-CA2F652B9C3D}" presName="parTx" presStyleLbl="revTx" presStyleIdx="0" presStyleCnt="7">
        <dgm:presLayoutVars>
          <dgm:chMax val="0"/>
          <dgm:chPref val="0"/>
        </dgm:presLayoutVars>
      </dgm:prSet>
      <dgm:spPr/>
    </dgm:pt>
    <dgm:pt modelId="{2ABA41AB-CBC3-4EC9-9DC9-CA8399893A2E}" type="pres">
      <dgm:prSet presAssocID="{E8B54732-A4B2-4F8F-AD54-D74BD221F4F9}" presName="sibTrans" presStyleCnt="0"/>
      <dgm:spPr/>
    </dgm:pt>
    <dgm:pt modelId="{B05C6FD4-412F-437B-B3F6-A00287FAE4A2}" type="pres">
      <dgm:prSet presAssocID="{D68B4944-8A5C-4360-91D2-2C866FBAC987}" presName="compNode" presStyleCnt="0"/>
      <dgm:spPr/>
    </dgm:pt>
    <dgm:pt modelId="{824D1045-43B0-4EC6-BB96-83CC760FCDCA}" type="pres">
      <dgm:prSet presAssocID="{D68B4944-8A5C-4360-91D2-2C866FBAC987}" presName="bgRect" presStyleLbl="bgShp" presStyleIdx="1" presStyleCnt="7"/>
      <dgm:spPr/>
    </dgm:pt>
    <dgm:pt modelId="{9021DA9F-1AF3-4A43-9369-86B785A64D67}" type="pres">
      <dgm:prSet presAssocID="{D68B4944-8A5C-4360-91D2-2C866FBAC987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kerglas"/>
        </a:ext>
      </dgm:extLst>
    </dgm:pt>
    <dgm:pt modelId="{DC3BA06A-82C8-4F9F-959B-BC6BB2901393}" type="pres">
      <dgm:prSet presAssocID="{D68B4944-8A5C-4360-91D2-2C866FBAC987}" presName="spaceRect" presStyleCnt="0"/>
      <dgm:spPr/>
    </dgm:pt>
    <dgm:pt modelId="{D6125309-63BE-4367-8EF7-1EFC96243364}" type="pres">
      <dgm:prSet presAssocID="{D68B4944-8A5C-4360-91D2-2C866FBAC987}" presName="parTx" presStyleLbl="revTx" presStyleIdx="1" presStyleCnt="7">
        <dgm:presLayoutVars>
          <dgm:chMax val="0"/>
          <dgm:chPref val="0"/>
        </dgm:presLayoutVars>
      </dgm:prSet>
      <dgm:spPr/>
    </dgm:pt>
    <dgm:pt modelId="{90CEE4AC-C584-439F-9ED6-92DBC9F18A19}" type="pres">
      <dgm:prSet presAssocID="{690807DF-BBDD-407E-9326-7352638ED9BB}" presName="sibTrans" presStyleCnt="0"/>
      <dgm:spPr/>
    </dgm:pt>
    <dgm:pt modelId="{61A1FD17-5088-4590-AD42-F86A000E3F0A}" type="pres">
      <dgm:prSet presAssocID="{6C83AE20-5AD8-4C9C-B4D2-0B502C8648A4}" presName="compNode" presStyleCnt="0"/>
      <dgm:spPr/>
    </dgm:pt>
    <dgm:pt modelId="{486FE307-FE11-47CD-A4C2-B99F6211DD77}" type="pres">
      <dgm:prSet presAssocID="{6C83AE20-5AD8-4C9C-B4D2-0B502C8648A4}" presName="bgRect" presStyleLbl="bgShp" presStyleIdx="2" presStyleCnt="7"/>
      <dgm:spPr/>
    </dgm:pt>
    <dgm:pt modelId="{F2BFF0E6-2487-4BE2-A563-A5177B86C970}" type="pres">
      <dgm:prSet presAssocID="{6C83AE20-5AD8-4C9C-B4D2-0B502C8648A4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ion"/>
        </a:ext>
      </dgm:extLst>
    </dgm:pt>
    <dgm:pt modelId="{3215E5C5-71B7-4B02-A3C2-9F31C468F38A}" type="pres">
      <dgm:prSet presAssocID="{6C83AE20-5AD8-4C9C-B4D2-0B502C8648A4}" presName="spaceRect" presStyleCnt="0"/>
      <dgm:spPr/>
    </dgm:pt>
    <dgm:pt modelId="{372ECE56-91C8-463A-AF3F-B91EAEB93F7E}" type="pres">
      <dgm:prSet presAssocID="{6C83AE20-5AD8-4C9C-B4D2-0B502C8648A4}" presName="parTx" presStyleLbl="revTx" presStyleIdx="2" presStyleCnt="7">
        <dgm:presLayoutVars>
          <dgm:chMax val="0"/>
          <dgm:chPref val="0"/>
        </dgm:presLayoutVars>
      </dgm:prSet>
      <dgm:spPr/>
    </dgm:pt>
    <dgm:pt modelId="{9577CBA0-9197-4DB4-A9C2-F6C10CFE4872}" type="pres">
      <dgm:prSet presAssocID="{0719DE7D-737D-4035-85FA-C00849C80019}" presName="sibTrans" presStyleCnt="0"/>
      <dgm:spPr/>
    </dgm:pt>
    <dgm:pt modelId="{36989F6C-A6E9-43DF-87EA-D4362FF9F8D0}" type="pres">
      <dgm:prSet presAssocID="{6A04C4BB-E639-4D28-A6EA-296399468A08}" presName="compNode" presStyleCnt="0"/>
      <dgm:spPr/>
    </dgm:pt>
    <dgm:pt modelId="{EA6662BB-6916-4EC1-B95A-18224A0047B5}" type="pres">
      <dgm:prSet presAssocID="{6A04C4BB-E639-4D28-A6EA-296399468A08}" presName="bgRect" presStyleLbl="bgShp" presStyleIdx="3" presStyleCnt="7"/>
      <dgm:spPr/>
    </dgm:pt>
    <dgm:pt modelId="{5637DA52-DEFB-441B-A42C-57050ACAD6B4}" type="pres">
      <dgm:prSet presAssocID="{6A04C4BB-E639-4D28-A6EA-296399468A08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egschalen van gerechtigheid"/>
        </a:ext>
      </dgm:extLst>
    </dgm:pt>
    <dgm:pt modelId="{6F60DA9F-FC67-46AA-A5CD-FDC574E23BEF}" type="pres">
      <dgm:prSet presAssocID="{6A04C4BB-E639-4D28-A6EA-296399468A08}" presName="spaceRect" presStyleCnt="0"/>
      <dgm:spPr/>
    </dgm:pt>
    <dgm:pt modelId="{8C197913-847B-4DC8-A80F-1C8AFE39BFFA}" type="pres">
      <dgm:prSet presAssocID="{6A04C4BB-E639-4D28-A6EA-296399468A08}" presName="parTx" presStyleLbl="revTx" presStyleIdx="3" presStyleCnt="7">
        <dgm:presLayoutVars>
          <dgm:chMax val="0"/>
          <dgm:chPref val="0"/>
        </dgm:presLayoutVars>
      </dgm:prSet>
      <dgm:spPr/>
    </dgm:pt>
    <dgm:pt modelId="{7E6E5FBA-7AFA-43F9-8842-EA71387E7A94}" type="pres">
      <dgm:prSet presAssocID="{4081D15E-232F-4779-9A9F-52AE11024F62}" presName="sibTrans" presStyleCnt="0"/>
      <dgm:spPr/>
    </dgm:pt>
    <dgm:pt modelId="{ADA4FBC6-8F92-4CD3-BCB1-6CE21CDFF5E5}" type="pres">
      <dgm:prSet presAssocID="{7C9A0AC1-CB22-49BD-B051-1E240515F778}" presName="compNode" presStyleCnt="0"/>
      <dgm:spPr/>
    </dgm:pt>
    <dgm:pt modelId="{29B873B3-4D42-4EB5-9570-BB323AA91812}" type="pres">
      <dgm:prSet presAssocID="{7C9A0AC1-CB22-49BD-B051-1E240515F778}" presName="bgRect" presStyleLbl="bgShp" presStyleIdx="4" presStyleCnt="7"/>
      <dgm:spPr/>
    </dgm:pt>
    <dgm:pt modelId="{7474EC96-BC9B-45B0-907B-A9CF45E621B7}" type="pres">
      <dgm:prSet presAssocID="{7C9A0AC1-CB22-49BD-B051-1E240515F778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dybuilder"/>
        </a:ext>
      </dgm:extLst>
    </dgm:pt>
    <dgm:pt modelId="{595D84EA-7E8A-4B74-A3F6-E90CA9834C2E}" type="pres">
      <dgm:prSet presAssocID="{7C9A0AC1-CB22-49BD-B051-1E240515F778}" presName="spaceRect" presStyleCnt="0"/>
      <dgm:spPr/>
    </dgm:pt>
    <dgm:pt modelId="{C41ADDFE-8604-4C3D-A056-50F75C205A72}" type="pres">
      <dgm:prSet presAssocID="{7C9A0AC1-CB22-49BD-B051-1E240515F778}" presName="parTx" presStyleLbl="revTx" presStyleIdx="4" presStyleCnt="7">
        <dgm:presLayoutVars>
          <dgm:chMax val="0"/>
          <dgm:chPref val="0"/>
        </dgm:presLayoutVars>
      </dgm:prSet>
      <dgm:spPr/>
    </dgm:pt>
    <dgm:pt modelId="{4037C31B-46C9-4F02-BEFD-9D01DFD2712F}" type="pres">
      <dgm:prSet presAssocID="{E7AE5EED-F392-4757-A43D-F8966E37FDCD}" presName="sibTrans" presStyleCnt="0"/>
      <dgm:spPr/>
    </dgm:pt>
    <dgm:pt modelId="{E120EC2A-3D04-4125-8AF9-CD5A80CE572F}" type="pres">
      <dgm:prSet presAssocID="{4AB150F7-150E-494C-8973-C8850AAD78FC}" presName="compNode" presStyleCnt="0"/>
      <dgm:spPr/>
    </dgm:pt>
    <dgm:pt modelId="{94271973-AEDA-4E5D-9C33-DD5F12414FDA}" type="pres">
      <dgm:prSet presAssocID="{4AB150F7-150E-494C-8973-C8850AAD78FC}" presName="bgRect" presStyleLbl="bgShp" presStyleIdx="5" presStyleCnt="7"/>
      <dgm:spPr/>
    </dgm:pt>
    <dgm:pt modelId="{5F2258C7-C0ED-4B44-A44A-A7CA49F412E7}" type="pres">
      <dgm:prSet presAssocID="{4AB150F7-150E-494C-8973-C8850AAD78FC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D2F731F2-2E63-4467-BA0F-1F22824B529B}" type="pres">
      <dgm:prSet presAssocID="{4AB150F7-150E-494C-8973-C8850AAD78FC}" presName="spaceRect" presStyleCnt="0"/>
      <dgm:spPr/>
    </dgm:pt>
    <dgm:pt modelId="{5E639F0D-1A6D-4349-948C-9009CC9F65B9}" type="pres">
      <dgm:prSet presAssocID="{4AB150F7-150E-494C-8973-C8850AAD78FC}" presName="parTx" presStyleLbl="revTx" presStyleIdx="5" presStyleCnt="7">
        <dgm:presLayoutVars>
          <dgm:chMax val="0"/>
          <dgm:chPref val="0"/>
        </dgm:presLayoutVars>
      </dgm:prSet>
      <dgm:spPr/>
    </dgm:pt>
    <dgm:pt modelId="{C1B76AB5-A0E5-4DF8-90BD-D6D0CBFAB315}" type="pres">
      <dgm:prSet presAssocID="{80BED7E1-858C-4B0D-BBC4-DD994D6E2D10}" presName="sibTrans" presStyleCnt="0"/>
      <dgm:spPr/>
    </dgm:pt>
    <dgm:pt modelId="{29BA6EA0-9656-420C-9989-33EA45206C4E}" type="pres">
      <dgm:prSet presAssocID="{19B6E09D-C613-4559-B36D-E2BBA6616050}" presName="compNode" presStyleCnt="0"/>
      <dgm:spPr/>
    </dgm:pt>
    <dgm:pt modelId="{BE2DDE45-CD8B-4CF9-8FAF-A041A2033C0F}" type="pres">
      <dgm:prSet presAssocID="{19B6E09D-C613-4559-B36D-E2BBA6616050}" presName="bgRect" presStyleLbl="bgShp" presStyleIdx="6" presStyleCnt="7"/>
      <dgm:spPr/>
    </dgm:pt>
    <dgm:pt modelId="{EB9357E5-F3ED-4E0A-A9DC-544B2BB5A24F}" type="pres">
      <dgm:prSet presAssocID="{19B6E09D-C613-4559-B36D-E2BBA6616050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oemen in pot"/>
        </a:ext>
      </dgm:extLst>
    </dgm:pt>
    <dgm:pt modelId="{7CB57597-F86D-4C33-805B-EF84D87A09CD}" type="pres">
      <dgm:prSet presAssocID="{19B6E09D-C613-4559-B36D-E2BBA6616050}" presName="spaceRect" presStyleCnt="0"/>
      <dgm:spPr/>
    </dgm:pt>
    <dgm:pt modelId="{A7FA243E-152E-42AA-92B2-A003CBCEE972}" type="pres">
      <dgm:prSet presAssocID="{19B6E09D-C613-4559-B36D-E2BBA6616050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D3B87C18-B359-4993-8336-566CA70286E3}" type="presOf" srcId="{19B6E09D-C613-4559-B36D-E2BBA6616050}" destId="{A7FA243E-152E-42AA-92B2-A003CBCEE972}" srcOrd="0" destOrd="0" presId="urn:microsoft.com/office/officeart/2018/2/layout/IconVerticalSolidList"/>
    <dgm:cxn modelId="{F34D3629-05CC-4127-8E2B-CBCBA30EF829}" srcId="{D2975512-33B0-4F5A-8815-D521E558E05A}" destId="{4AB150F7-150E-494C-8973-C8850AAD78FC}" srcOrd="5" destOrd="0" parTransId="{D36C3236-F968-44C8-A473-B50A0A086E02}" sibTransId="{80BED7E1-858C-4B0D-BBC4-DD994D6E2D10}"/>
    <dgm:cxn modelId="{1262AA63-E6E9-46C9-805C-2A6752DD74E0}" srcId="{D2975512-33B0-4F5A-8815-D521E558E05A}" destId="{6A04C4BB-E639-4D28-A6EA-296399468A08}" srcOrd="3" destOrd="0" parTransId="{DE50728C-CC3B-4578-B351-DC7C62EF8753}" sibTransId="{4081D15E-232F-4779-9A9F-52AE11024F62}"/>
    <dgm:cxn modelId="{ECA3F948-EDA8-4AB2-9602-9123D5D96A30}" srcId="{D2975512-33B0-4F5A-8815-D521E558E05A}" destId="{D68B4944-8A5C-4360-91D2-2C866FBAC987}" srcOrd="1" destOrd="0" parTransId="{D1ED3251-4162-44D4-B774-8F4D70DE44E8}" sibTransId="{690807DF-BBDD-407E-9326-7352638ED9BB}"/>
    <dgm:cxn modelId="{7200C550-E117-4C1C-9551-D4BC816FE2B5}" type="presOf" srcId="{4AB150F7-150E-494C-8973-C8850AAD78FC}" destId="{5E639F0D-1A6D-4349-948C-9009CC9F65B9}" srcOrd="0" destOrd="0" presId="urn:microsoft.com/office/officeart/2018/2/layout/IconVerticalSolidList"/>
    <dgm:cxn modelId="{3358D674-6E8A-4299-A5CD-3C8D5B1CC07B}" type="presOf" srcId="{6C83AE20-5AD8-4C9C-B4D2-0B502C8648A4}" destId="{372ECE56-91C8-463A-AF3F-B91EAEB93F7E}" srcOrd="0" destOrd="0" presId="urn:microsoft.com/office/officeart/2018/2/layout/IconVerticalSolidList"/>
    <dgm:cxn modelId="{BEC5E67D-CC4D-42CF-A4B1-3839F99A2071}" srcId="{D2975512-33B0-4F5A-8815-D521E558E05A}" destId="{19B6E09D-C613-4559-B36D-E2BBA6616050}" srcOrd="6" destOrd="0" parTransId="{AA131CC6-F236-4E3A-976E-772179D11E40}" sibTransId="{16243521-06BA-4F83-BAFA-2BC2F71B32CA}"/>
    <dgm:cxn modelId="{75F1C98E-9706-4203-BADA-D8D52B50DF7B}" type="presOf" srcId="{7C9A0AC1-CB22-49BD-B051-1E240515F778}" destId="{C41ADDFE-8604-4C3D-A056-50F75C205A72}" srcOrd="0" destOrd="0" presId="urn:microsoft.com/office/officeart/2018/2/layout/IconVerticalSolidList"/>
    <dgm:cxn modelId="{EF6F4D93-252D-4B9F-ABD4-00804BCA223F}" type="presOf" srcId="{6A04C4BB-E639-4D28-A6EA-296399468A08}" destId="{8C197913-847B-4DC8-A80F-1C8AFE39BFFA}" srcOrd="0" destOrd="0" presId="urn:microsoft.com/office/officeart/2018/2/layout/IconVerticalSolidList"/>
    <dgm:cxn modelId="{31FFD996-6C5C-4713-B410-A5B124ABB63B}" srcId="{D2975512-33B0-4F5A-8815-D521E558E05A}" destId="{6C83AE20-5AD8-4C9C-B4D2-0B502C8648A4}" srcOrd="2" destOrd="0" parTransId="{D5DEEC69-B3BF-4DDF-A78D-1B432BCDFBE6}" sibTransId="{0719DE7D-737D-4035-85FA-C00849C80019}"/>
    <dgm:cxn modelId="{879421B3-5F23-4FF4-B7BD-0180A49D5F40}" type="presOf" srcId="{D68B4944-8A5C-4360-91D2-2C866FBAC987}" destId="{D6125309-63BE-4367-8EF7-1EFC96243364}" srcOrd="0" destOrd="0" presId="urn:microsoft.com/office/officeart/2018/2/layout/IconVerticalSolidList"/>
    <dgm:cxn modelId="{5FFDD5D2-ECD3-453C-93DD-4EC4B5793E25}" type="presOf" srcId="{74A31EFF-8D80-423C-B086-CA2F652B9C3D}" destId="{322CE71E-72CE-4DA6-9AB2-34C0EC76C640}" srcOrd="0" destOrd="0" presId="urn:microsoft.com/office/officeart/2018/2/layout/IconVerticalSolidList"/>
    <dgm:cxn modelId="{973544DD-7F91-4566-B734-DBADC4DE5A61}" type="presOf" srcId="{D2975512-33B0-4F5A-8815-D521E558E05A}" destId="{090139EA-1997-4BC7-9D1C-8014BCCCA622}" srcOrd="0" destOrd="0" presId="urn:microsoft.com/office/officeart/2018/2/layout/IconVerticalSolidList"/>
    <dgm:cxn modelId="{BCB7E6E0-C8EA-4D7E-A4FF-9CF9D1552486}" srcId="{D2975512-33B0-4F5A-8815-D521E558E05A}" destId="{74A31EFF-8D80-423C-B086-CA2F652B9C3D}" srcOrd="0" destOrd="0" parTransId="{8B274A1D-6F12-4D15-84CF-340336F1157F}" sibTransId="{E8B54732-A4B2-4F8F-AD54-D74BD221F4F9}"/>
    <dgm:cxn modelId="{9E7DD7F2-FFB7-46D5-82B0-4D751E31C620}" srcId="{D2975512-33B0-4F5A-8815-D521E558E05A}" destId="{7C9A0AC1-CB22-49BD-B051-1E240515F778}" srcOrd="4" destOrd="0" parTransId="{F1A921D2-1916-4D39-9AB7-5F6B93450C7A}" sibTransId="{E7AE5EED-F392-4757-A43D-F8966E37FDCD}"/>
    <dgm:cxn modelId="{CA55CC94-6CE0-4791-871F-76A2234CFDB1}" type="presParOf" srcId="{090139EA-1997-4BC7-9D1C-8014BCCCA622}" destId="{BBCDE1C0-FB43-433C-B11E-2A7CD119226B}" srcOrd="0" destOrd="0" presId="urn:microsoft.com/office/officeart/2018/2/layout/IconVerticalSolidList"/>
    <dgm:cxn modelId="{2EEF33DE-1CFC-42E3-9FAD-84DF81783474}" type="presParOf" srcId="{BBCDE1C0-FB43-433C-B11E-2A7CD119226B}" destId="{B79FD893-44E8-4546-A49A-8A8DC8F24D33}" srcOrd="0" destOrd="0" presId="urn:microsoft.com/office/officeart/2018/2/layout/IconVerticalSolidList"/>
    <dgm:cxn modelId="{06720055-3471-4CDA-9B6D-FBD0CB70428E}" type="presParOf" srcId="{BBCDE1C0-FB43-433C-B11E-2A7CD119226B}" destId="{821723B0-C46A-497E-A714-25B5DCE7D2AD}" srcOrd="1" destOrd="0" presId="urn:microsoft.com/office/officeart/2018/2/layout/IconVerticalSolidList"/>
    <dgm:cxn modelId="{14FC7193-5DBC-4114-8163-A9E4DD33D561}" type="presParOf" srcId="{BBCDE1C0-FB43-433C-B11E-2A7CD119226B}" destId="{6CDCE237-9EB7-46D1-AF55-5ACE9C44B562}" srcOrd="2" destOrd="0" presId="urn:microsoft.com/office/officeart/2018/2/layout/IconVerticalSolidList"/>
    <dgm:cxn modelId="{C7A72A67-544B-4158-8EAF-D889E3A74273}" type="presParOf" srcId="{BBCDE1C0-FB43-433C-B11E-2A7CD119226B}" destId="{322CE71E-72CE-4DA6-9AB2-34C0EC76C640}" srcOrd="3" destOrd="0" presId="urn:microsoft.com/office/officeart/2018/2/layout/IconVerticalSolidList"/>
    <dgm:cxn modelId="{B919CC22-0C9B-4E40-85A6-36FA487DBF3F}" type="presParOf" srcId="{090139EA-1997-4BC7-9D1C-8014BCCCA622}" destId="{2ABA41AB-CBC3-4EC9-9DC9-CA8399893A2E}" srcOrd="1" destOrd="0" presId="urn:microsoft.com/office/officeart/2018/2/layout/IconVerticalSolidList"/>
    <dgm:cxn modelId="{4725FF62-3037-4D72-BCB0-DFBE41518411}" type="presParOf" srcId="{090139EA-1997-4BC7-9D1C-8014BCCCA622}" destId="{B05C6FD4-412F-437B-B3F6-A00287FAE4A2}" srcOrd="2" destOrd="0" presId="urn:microsoft.com/office/officeart/2018/2/layout/IconVerticalSolidList"/>
    <dgm:cxn modelId="{8B78DCBB-3C88-4847-B3F2-877F1C68FDC5}" type="presParOf" srcId="{B05C6FD4-412F-437B-B3F6-A00287FAE4A2}" destId="{824D1045-43B0-4EC6-BB96-83CC760FCDCA}" srcOrd="0" destOrd="0" presId="urn:microsoft.com/office/officeart/2018/2/layout/IconVerticalSolidList"/>
    <dgm:cxn modelId="{4F49014F-855E-40BC-ABFC-093DFF4A249E}" type="presParOf" srcId="{B05C6FD4-412F-437B-B3F6-A00287FAE4A2}" destId="{9021DA9F-1AF3-4A43-9369-86B785A64D67}" srcOrd="1" destOrd="0" presId="urn:microsoft.com/office/officeart/2018/2/layout/IconVerticalSolidList"/>
    <dgm:cxn modelId="{D84299C6-F113-4720-A284-C3827B447963}" type="presParOf" srcId="{B05C6FD4-412F-437B-B3F6-A00287FAE4A2}" destId="{DC3BA06A-82C8-4F9F-959B-BC6BB2901393}" srcOrd="2" destOrd="0" presId="urn:microsoft.com/office/officeart/2018/2/layout/IconVerticalSolidList"/>
    <dgm:cxn modelId="{C16CFF3F-338B-4B11-9EB4-C07BAB1A04D7}" type="presParOf" srcId="{B05C6FD4-412F-437B-B3F6-A00287FAE4A2}" destId="{D6125309-63BE-4367-8EF7-1EFC96243364}" srcOrd="3" destOrd="0" presId="urn:microsoft.com/office/officeart/2018/2/layout/IconVerticalSolidList"/>
    <dgm:cxn modelId="{180C644B-0F08-4384-AF43-F3DC23B5B228}" type="presParOf" srcId="{090139EA-1997-4BC7-9D1C-8014BCCCA622}" destId="{90CEE4AC-C584-439F-9ED6-92DBC9F18A19}" srcOrd="3" destOrd="0" presId="urn:microsoft.com/office/officeart/2018/2/layout/IconVerticalSolidList"/>
    <dgm:cxn modelId="{6A133201-C0D3-429E-A9A5-7D05C75D05CC}" type="presParOf" srcId="{090139EA-1997-4BC7-9D1C-8014BCCCA622}" destId="{61A1FD17-5088-4590-AD42-F86A000E3F0A}" srcOrd="4" destOrd="0" presId="urn:microsoft.com/office/officeart/2018/2/layout/IconVerticalSolidList"/>
    <dgm:cxn modelId="{DFB48BFF-9BC5-48C6-9B91-F8AFD2A97D21}" type="presParOf" srcId="{61A1FD17-5088-4590-AD42-F86A000E3F0A}" destId="{486FE307-FE11-47CD-A4C2-B99F6211DD77}" srcOrd="0" destOrd="0" presId="urn:microsoft.com/office/officeart/2018/2/layout/IconVerticalSolidList"/>
    <dgm:cxn modelId="{A3C051A5-B5FE-44D8-BC4F-0C0867FB5D32}" type="presParOf" srcId="{61A1FD17-5088-4590-AD42-F86A000E3F0A}" destId="{F2BFF0E6-2487-4BE2-A563-A5177B86C970}" srcOrd="1" destOrd="0" presId="urn:microsoft.com/office/officeart/2018/2/layout/IconVerticalSolidList"/>
    <dgm:cxn modelId="{C326B853-04D1-4EBF-BCD1-2F039F5BBA80}" type="presParOf" srcId="{61A1FD17-5088-4590-AD42-F86A000E3F0A}" destId="{3215E5C5-71B7-4B02-A3C2-9F31C468F38A}" srcOrd="2" destOrd="0" presId="urn:microsoft.com/office/officeart/2018/2/layout/IconVerticalSolidList"/>
    <dgm:cxn modelId="{6CED6370-1527-4E5F-B541-2E4386D72955}" type="presParOf" srcId="{61A1FD17-5088-4590-AD42-F86A000E3F0A}" destId="{372ECE56-91C8-463A-AF3F-B91EAEB93F7E}" srcOrd="3" destOrd="0" presId="urn:microsoft.com/office/officeart/2018/2/layout/IconVerticalSolidList"/>
    <dgm:cxn modelId="{3A2F66D7-6951-4A01-B16F-EA2C5FDB49B1}" type="presParOf" srcId="{090139EA-1997-4BC7-9D1C-8014BCCCA622}" destId="{9577CBA0-9197-4DB4-A9C2-F6C10CFE4872}" srcOrd="5" destOrd="0" presId="urn:microsoft.com/office/officeart/2018/2/layout/IconVerticalSolidList"/>
    <dgm:cxn modelId="{E69C8C5F-E142-4544-A66C-52644CFCE5BD}" type="presParOf" srcId="{090139EA-1997-4BC7-9D1C-8014BCCCA622}" destId="{36989F6C-A6E9-43DF-87EA-D4362FF9F8D0}" srcOrd="6" destOrd="0" presId="urn:microsoft.com/office/officeart/2018/2/layout/IconVerticalSolidList"/>
    <dgm:cxn modelId="{B9170DF1-47A3-4FF0-8A60-4BB0E14922D4}" type="presParOf" srcId="{36989F6C-A6E9-43DF-87EA-D4362FF9F8D0}" destId="{EA6662BB-6916-4EC1-B95A-18224A0047B5}" srcOrd="0" destOrd="0" presId="urn:microsoft.com/office/officeart/2018/2/layout/IconVerticalSolidList"/>
    <dgm:cxn modelId="{ED1A6638-B2D6-4B3B-8F2C-3851D4C62309}" type="presParOf" srcId="{36989F6C-A6E9-43DF-87EA-D4362FF9F8D0}" destId="{5637DA52-DEFB-441B-A42C-57050ACAD6B4}" srcOrd="1" destOrd="0" presId="urn:microsoft.com/office/officeart/2018/2/layout/IconVerticalSolidList"/>
    <dgm:cxn modelId="{3F32ECBE-9C62-44F2-9926-E27CC3232CBE}" type="presParOf" srcId="{36989F6C-A6E9-43DF-87EA-D4362FF9F8D0}" destId="{6F60DA9F-FC67-46AA-A5CD-FDC574E23BEF}" srcOrd="2" destOrd="0" presId="urn:microsoft.com/office/officeart/2018/2/layout/IconVerticalSolidList"/>
    <dgm:cxn modelId="{F0312C7E-667B-4836-AC05-C5BAF55B649D}" type="presParOf" srcId="{36989F6C-A6E9-43DF-87EA-D4362FF9F8D0}" destId="{8C197913-847B-4DC8-A80F-1C8AFE39BFFA}" srcOrd="3" destOrd="0" presId="urn:microsoft.com/office/officeart/2018/2/layout/IconVerticalSolidList"/>
    <dgm:cxn modelId="{937A469D-0D04-4232-85C9-FB0431EC481D}" type="presParOf" srcId="{090139EA-1997-4BC7-9D1C-8014BCCCA622}" destId="{7E6E5FBA-7AFA-43F9-8842-EA71387E7A94}" srcOrd="7" destOrd="0" presId="urn:microsoft.com/office/officeart/2018/2/layout/IconVerticalSolidList"/>
    <dgm:cxn modelId="{1B02A5AE-6E56-4F27-BB76-941691BFDC7E}" type="presParOf" srcId="{090139EA-1997-4BC7-9D1C-8014BCCCA622}" destId="{ADA4FBC6-8F92-4CD3-BCB1-6CE21CDFF5E5}" srcOrd="8" destOrd="0" presId="urn:microsoft.com/office/officeart/2018/2/layout/IconVerticalSolidList"/>
    <dgm:cxn modelId="{7AE8C3A8-E113-46BC-BF09-0BFA84229B81}" type="presParOf" srcId="{ADA4FBC6-8F92-4CD3-BCB1-6CE21CDFF5E5}" destId="{29B873B3-4D42-4EB5-9570-BB323AA91812}" srcOrd="0" destOrd="0" presId="urn:microsoft.com/office/officeart/2018/2/layout/IconVerticalSolidList"/>
    <dgm:cxn modelId="{1D428DFE-F2E3-4289-B88A-C0F1D6B6B669}" type="presParOf" srcId="{ADA4FBC6-8F92-4CD3-BCB1-6CE21CDFF5E5}" destId="{7474EC96-BC9B-45B0-907B-A9CF45E621B7}" srcOrd="1" destOrd="0" presId="urn:microsoft.com/office/officeart/2018/2/layout/IconVerticalSolidList"/>
    <dgm:cxn modelId="{36CBCB8A-6531-48BC-B251-861B773387C5}" type="presParOf" srcId="{ADA4FBC6-8F92-4CD3-BCB1-6CE21CDFF5E5}" destId="{595D84EA-7E8A-4B74-A3F6-E90CA9834C2E}" srcOrd="2" destOrd="0" presId="urn:microsoft.com/office/officeart/2018/2/layout/IconVerticalSolidList"/>
    <dgm:cxn modelId="{5750EA00-3335-43DC-A5AC-08AB2EC4A7D2}" type="presParOf" srcId="{ADA4FBC6-8F92-4CD3-BCB1-6CE21CDFF5E5}" destId="{C41ADDFE-8604-4C3D-A056-50F75C205A72}" srcOrd="3" destOrd="0" presId="urn:microsoft.com/office/officeart/2018/2/layout/IconVerticalSolidList"/>
    <dgm:cxn modelId="{9A0F0267-2056-4D0B-936C-90F4597762BD}" type="presParOf" srcId="{090139EA-1997-4BC7-9D1C-8014BCCCA622}" destId="{4037C31B-46C9-4F02-BEFD-9D01DFD2712F}" srcOrd="9" destOrd="0" presId="urn:microsoft.com/office/officeart/2018/2/layout/IconVerticalSolidList"/>
    <dgm:cxn modelId="{AAC4002B-9BF7-400B-96F6-F24BEFA4F846}" type="presParOf" srcId="{090139EA-1997-4BC7-9D1C-8014BCCCA622}" destId="{E120EC2A-3D04-4125-8AF9-CD5A80CE572F}" srcOrd="10" destOrd="0" presId="urn:microsoft.com/office/officeart/2018/2/layout/IconVerticalSolidList"/>
    <dgm:cxn modelId="{106745DF-6366-4885-90BC-28BAC8ABE82E}" type="presParOf" srcId="{E120EC2A-3D04-4125-8AF9-CD5A80CE572F}" destId="{94271973-AEDA-4E5D-9C33-DD5F12414FDA}" srcOrd="0" destOrd="0" presId="urn:microsoft.com/office/officeart/2018/2/layout/IconVerticalSolidList"/>
    <dgm:cxn modelId="{F017987C-E3F8-4C14-89DC-7E68DD8EE171}" type="presParOf" srcId="{E120EC2A-3D04-4125-8AF9-CD5A80CE572F}" destId="{5F2258C7-C0ED-4B44-A44A-A7CA49F412E7}" srcOrd="1" destOrd="0" presId="urn:microsoft.com/office/officeart/2018/2/layout/IconVerticalSolidList"/>
    <dgm:cxn modelId="{1EDB4762-AFD8-469A-9539-2AD395B48D49}" type="presParOf" srcId="{E120EC2A-3D04-4125-8AF9-CD5A80CE572F}" destId="{D2F731F2-2E63-4467-BA0F-1F22824B529B}" srcOrd="2" destOrd="0" presId="urn:microsoft.com/office/officeart/2018/2/layout/IconVerticalSolidList"/>
    <dgm:cxn modelId="{A0C31AFE-B612-4737-8A93-FA49F404BCCF}" type="presParOf" srcId="{E120EC2A-3D04-4125-8AF9-CD5A80CE572F}" destId="{5E639F0D-1A6D-4349-948C-9009CC9F65B9}" srcOrd="3" destOrd="0" presId="urn:microsoft.com/office/officeart/2018/2/layout/IconVerticalSolidList"/>
    <dgm:cxn modelId="{1ED1DA61-70E4-4FA5-9C81-2A05F36ECE8F}" type="presParOf" srcId="{090139EA-1997-4BC7-9D1C-8014BCCCA622}" destId="{C1B76AB5-A0E5-4DF8-90BD-D6D0CBFAB315}" srcOrd="11" destOrd="0" presId="urn:microsoft.com/office/officeart/2018/2/layout/IconVerticalSolidList"/>
    <dgm:cxn modelId="{407026A6-7ABE-4494-BA02-A8BB4C5A9F3F}" type="presParOf" srcId="{090139EA-1997-4BC7-9D1C-8014BCCCA622}" destId="{29BA6EA0-9656-420C-9989-33EA45206C4E}" srcOrd="12" destOrd="0" presId="urn:microsoft.com/office/officeart/2018/2/layout/IconVerticalSolidList"/>
    <dgm:cxn modelId="{BA6738D0-A564-45C4-B829-EBB4B2939DF2}" type="presParOf" srcId="{29BA6EA0-9656-420C-9989-33EA45206C4E}" destId="{BE2DDE45-CD8B-4CF9-8FAF-A041A2033C0F}" srcOrd="0" destOrd="0" presId="urn:microsoft.com/office/officeart/2018/2/layout/IconVerticalSolidList"/>
    <dgm:cxn modelId="{8112ED4C-E7C4-4423-B5D4-F62A6DC5CFC8}" type="presParOf" srcId="{29BA6EA0-9656-420C-9989-33EA45206C4E}" destId="{EB9357E5-F3ED-4E0A-A9DC-544B2BB5A24F}" srcOrd="1" destOrd="0" presId="urn:microsoft.com/office/officeart/2018/2/layout/IconVerticalSolidList"/>
    <dgm:cxn modelId="{7E2443AD-1FE2-4809-ABCB-A020B4967F8F}" type="presParOf" srcId="{29BA6EA0-9656-420C-9989-33EA45206C4E}" destId="{7CB57597-F86D-4C33-805B-EF84D87A09CD}" srcOrd="2" destOrd="0" presId="urn:microsoft.com/office/officeart/2018/2/layout/IconVerticalSolidList"/>
    <dgm:cxn modelId="{B881A9BA-BFC0-4B3F-B295-9B4DF4BE3E2A}" type="presParOf" srcId="{29BA6EA0-9656-420C-9989-33EA45206C4E}" destId="{A7FA243E-152E-42AA-92B2-A003CBCEE9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7294A-4984-4048-BC2F-6F84501FF550}">
      <dsp:nvSpPr>
        <dsp:cNvPr id="0" name=""/>
        <dsp:cNvSpPr/>
      </dsp:nvSpPr>
      <dsp:spPr>
        <a:xfrm>
          <a:off x="0" y="1903"/>
          <a:ext cx="6513603" cy="811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5603F-DBA2-4D47-A632-AAF9A97275BF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FFA4C-B402-4676-9459-90F167ECB911}">
      <dsp:nvSpPr>
        <dsp:cNvPr id="0" name=""/>
        <dsp:cNvSpPr/>
      </dsp:nvSpPr>
      <dsp:spPr>
        <a:xfrm>
          <a:off x="937002" y="1903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6.1 Je maakt een ontwerp voor een bloemwerk passend bij het bedrijfsidee.</a:t>
          </a:r>
          <a:endParaRPr lang="en-US" sz="1900" kern="1200"/>
        </a:p>
      </dsp:txBody>
      <dsp:txXfrm>
        <a:off x="937002" y="1903"/>
        <a:ext cx="5576601" cy="811257"/>
      </dsp:txXfrm>
    </dsp:sp>
    <dsp:sp modelId="{6FAB0822-DB76-4443-8641-CF810BEA210B}">
      <dsp:nvSpPr>
        <dsp:cNvPr id="0" name=""/>
        <dsp:cNvSpPr/>
      </dsp:nvSpPr>
      <dsp:spPr>
        <a:xfrm>
          <a:off x="0" y="1015975"/>
          <a:ext cx="6513603" cy="811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C525C0-E5C2-4670-80C8-23E3B375C9C7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054E9-6B50-4C4A-9C7B-EF413F8F347D}">
      <dsp:nvSpPr>
        <dsp:cNvPr id="0" name=""/>
        <dsp:cNvSpPr/>
      </dsp:nvSpPr>
      <dsp:spPr>
        <a:xfrm>
          <a:off x="937002" y="1015975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6.2 Je past de technieken voor het maken van bloemwerken op een juiste manier toe.</a:t>
          </a:r>
          <a:endParaRPr lang="en-US" sz="1900" kern="1200"/>
        </a:p>
      </dsp:txBody>
      <dsp:txXfrm>
        <a:off x="937002" y="1015975"/>
        <a:ext cx="5576601" cy="811257"/>
      </dsp:txXfrm>
    </dsp:sp>
    <dsp:sp modelId="{2EF76F17-4EF1-479F-9850-2232053CFACE}">
      <dsp:nvSpPr>
        <dsp:cNvPr id="0" name=""/>
        <dsp:cNvSpPr/>
      </dsp:nvSpPr>
      <dsp:spPr>
        <a:xfrm>
          <a:off x="0" y="2030048"/>
          <a:ext cx="6513603" cy="8112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CABC6-FA17-4C61-8D13-1FF8DC573ECC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C9EAD-0B56-41C4-A1F4-2D47BA277620}">
      <dsp:nvSpPr>
        <dsp:cNvPr id="0" name=""/>
        <dsp:cNvSpPr/>
      </dsp:nvSpPr>
      <dsp:spPr>
        <a:xfrm>
          <a:off x="937002" y="2030048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6.3 Je werkt efficiënt en gaat zorgvuldig met de materialen om.</a:t>
          </a:r>
          <a:endParaRPr lang="en-US" sz="1900" kern="1200"/>
        </a:p>
      </dsp:txBody>
      <dsp:txXfrm>
        <a:off x="937002" y="2030048"/>
        <a:ext cx="5576601" cy="811257"/>
      </dsp:txXfrm>
    </dsp:sp>
    <dsp:sp modelId="{92D0E503-AC48-4976-8F1B-F7CDD2359202}">
      <dsp:nvSpPr>
        <dsp:cNvPr id="0" name=""/>
        <dsp:cNvSpPr/>
      </dsp:nvSpPr>
      <dsp:spPr>
        <a:xfrm>
          <a:off x="0" y="3044120"/>
          <a:ext cx="6513603" cy="8112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4982A-26A0-4E81-B97E-66900F0DA6AE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6C1E4-0677-4034-8E87-7760A2C47B1F}">
      <dsp:nvSpPr>
        <dsp:cNvPr id="0" name=""/>
        <dsp:cNvSpPr/>
      </dsp:nvSpPr>
      <dsp:spPr>
        <a:xfrm>
          <a:off x="937002" y="3044120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6.4 Je verwerkt de materialen economisch verantwoord.</a:t>
          </a:r>
          <a:endParaRPr lang="en-US" sz="1900" kern="1200"/>
        </a:p>
      </dsp:txBody>
      <dsp:txXfrm>
        <a:off x="937002" y="3044120"/>
        <a:ext cx="5576601" cy="811257"/>
      </dsp:txXfrm>
    </dsp:sp>
    <dsp:sp modelId="{22799885-A107-407B-844A-8AC5BD7070F6}">
      <dsp:nvSpPr>
        <dsp:cNvPr id="0" name=""/>
        <dsp:cNvSpPr/>
      </dsp:nvSpPr>
      <dsp:spPr>
        <a:xfrm>
          <a:off x="0" y="4058192"/>
          <a:ext cx="6513603" cy="81125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4DBC47-60C6-4A8F-B2F2-9F834C3AC301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913B3-A0E1-4341-86D6-952F6A17D33C}">
      <dsp:nvSpPr>
        <dsp:cNvPr id="0" name=""/>
        <dsp:cNvSpPr/>
      </dsp:nvSpPr>
      <dsp:spPr>
        <a:xfrm>
          <a:off x="937002" y="4058192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6.5 Je past begrippen symboliek toe. </a:t>
          </a:r>
          <a:endParaRPr lang="en-US" sz="1900" kern="1200" dirty="0"/>
        </a:p>
      </dsp:txBody>
      <dsp:txXfrm>
        <a:off x="937002" y="4058192"/>
        <a:ext cx="5576601" cy="811257"/>
      </dsp:txXfrm>
    </dsp:sp>
    <dsp:sp modelId="{C2F15FD1-539F-443F-99F6-539EEA6350AA}">
      <dsp:nvSpPr>
        <dsp:cNvPr id="0" name=""/>
        <dsp:cNvSpPr/>
      </dsp:nvSpPr>
      <dsp:spPr>
        <a:xfrm>
          <a:off x="0" y="5072264"/>
          <a:ext cx="6513603" cy="811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9686E2-04DF-48AE-8A86-B7A6540106D1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284AA-ACD6-4528-8FA6-2E11B7DD98CD}">
      <dsp:nvSpPr>
        <dsp:cNvPr id="0" name=""/>
        <dsp:cNvSpPr/>
      </dsp:nvSpPr>
      <dsp:spPr>
        <a:xfrm>
          <a:off x="937002" y="5072264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6.6 Je past begrippen uit kleurenleer toe</a:t>
          </a:r>
          <a:endParaRPr lang="en-US" sz="1900" kern="1200" dirty="0"/>
        </a:p>
      </dsp:txBody>
      <dsp:txXfrm>
        <a:off x="937002" y="5072264"/>
        <a:ext cx="5576601" cy="811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FD893-44E8-4546-A49A-8A8DC8F24D33}">
      <dsp:nvSpPr>
        <dsp:cNvPr id="0" name=""/>
        <dsp:cNvSpPr/>
      </dsp:nvSpPr>
      <dsp:spPr>
        <a:xfrm>
          <a:off x="0" y="50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723B0-C46A-497E-A714-25B5DCE7D2AD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CE71E-72CE-4DA6-9AB2-34C0EC76C640}">
      <dsp:nvSpPr>
        <dsp:cNvPr id="0" name=""/>
        <dsp:cNvSpPr/>
      </dsp:nvSpPr>
      <dsp:spPr>
        <a:xfrm>
          <a:off x="799588" y="50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Eisen; hoogte 1.50 m toepassing </a:t>
          </a:r>
          <a:r>
            <a:rPr lang="nl-NL" sz="1600" kern="1200"/>
            <a:t>met steekvazen</a:t>
          </a:r>
          <a:endParaRPr lang="en-US" sz="1600" kern="1200"/>
        </a:p>
      </dsp:txBody>
      <dsp:txXfrm>
        <a:off x="799588" y="502"/>
        <a:ext cx="5714015" cy="692284"/>
      </dsp:txXfrm>
    </dsp:sp>
    <dsp:sp modelId="{824D1045-43B0-4EC6-BB96-83CC760FCDCA}">
      <dsp:nvSpPr>
        <dsp:cNvPr id="0" name=""/>
        <dsp:cNvSpPr/>
      </dsp:nvSpPr>
      <dsp:spPr>
        <a:xfrm>
          <a:off x="0" y="86585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1DA9F-1AF3-4A43-9369-86B785A64D67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25309-63BE-4367-8EF7-1EFC96243364}">
      <dsp:nvSpPr>
        <dsp:cNvPr id="0" name=""/>
        <dsp:cNvSpPr/>
      </dsp:nvSpPr>
      <dsp:spPr>
        <a:xfrm>
          <a:off x="799588" y="86585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Complexe </a:t>
          </a:r>
          <a:r>
            <a:rPr lang="nl-NL" sz="1600" kern="1200" dirty="0"/>
            <a:t>technieken</a:t>
          </a:r>
          <a:endParaRPr lang="en-US" sz="1600" kern="1200" dirty="0"/>
        </a:p>
      </dsp:txBody>
      <dsp:txXfrm>
        <a:off x="799588" y="865858"/>
        <a:ext cx="5714015" cy="692284"/>
      </dsp:txXfrm>
    </dsp:sp>
    <dsp:sp modelId="{486FE307-FE11-47CD-A4C2-B99F6211DD77}">
      <dsp:nvSpPr>
        <dsp:cNvPr id="0" name=""/>
        <dsp:cNvSpPr/>
      </dsp:nvSpPr>
      <dsp:spPr>
        <a:xfrm>
          <a:off x="0" y="1731214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FF0E6-2487-4BE2-A563-A5177B86C970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ECE56-91C8-463A-AF3F-B91EAEB93F7E}">
      <dsp:nvSpPr>
        <dsp:cNvPr id="0" name=""/>
        <dsp:cNvSpPr/>
      </dsp:nvSpPr>
      <dsp:spPr>
        <a:xfrm>
          <a:off x="799588" y="1731214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Toepassing kleurenleer</a:t>
          </a:r>
          <a:endParaRPr lang="en-US" sz="1600" kern="1200"/>
        </a:p>
      </dsp:txBody>
      <dsp:txXfrm>
        <a:off x="799588" y="1731214"/>
        <a:ext cx="5714015" cy="692284"/>
      </dsp:txXfrm>
    </dsp:sp>
    <dsp:sp modelId="{EA6662BB-6916-4EC1-B95A-18224A0047B5}">
      <dsp:nvSpPr>
        <dsp:cNvPr id="0" name=""/>
        <dsp:cNvSpPr/>
      </dsp:nvSpPr>
      <dsp:spPr>
        <a:xfrm>
          <a:off x="0" y="2596570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7DA52-DEFB-441B-A42C-57050ACAD6B4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97913-847B-4DC8-A80F-1C8AFE39BFFA}">
      <dsp:nvSpPr>
        <dsp:cNvPr id="0" name=""/>
        <dsp:cNvSpPr/>
      </dsp:nvSpPr>
      <dsp:spPr>
        <a:xfrm>
          <a:off x="799588" y="2596570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Het geheel is stabiel en stevig</a:t>
          </a:r>
          <a:endParaRPr lang="en-US" sz="1600" kern="1200"/>
        </a:p>
      </dsp:txBody>
      <dsp:txXfrm>
        <a:off x="799588" y="2596570"/>
        <a:ext cx="5714015" cy="692284"/>
      </dsp:txXfrm>
    </dsp:sp>
    <dsp:sp modelId="{29B873B3-4D42-4EB5-9570-BB323AA91812}">
      <dsp:nvSpPr>
        <dsp:cNvPr id="0" name=""/>
        <dsp:cNvSpPr/>
      </dsp:nvSpPr>
      <dsp:spPr>
        <a:xfrm>
          <a:off x="0" y="3461926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4EC96-BC9B-45B0-907B-A9CF45E621B7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ADDFE-8604-4C3D-A056-50F75C205A72}">
      <dsp:nvSpPr>
        <dsp:cNvPr id="0" name=""/>
        <dsp:cNvSpPr/>
      </dsp:nvSpPr>
      <dsp:spPr>
        <a:xfrm>
          <a:off x="799588" y="3461926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Houdbaarheid van het bloemstuk is minimaal 7 dagen</a:t>
          </a:r>
          <a:endParaRPr lang="en-US" sz="1600" kern="1200"/>
        </a:p>
      </dsp:txBody>
      <dsp:txXfrm>
        <a:off x="799588" y="3461926"/>
        <a:ext cx="5714015" cy="692284"/>
      </dsp:txXfrm>
    </dsp:sp>
    <dsp:sp modelId="{94271973-AEDA-4E5D-9C33-DD5F12414FDA}">
      <dsp:nvSpPr>
        <dsp:cNvPr id="0" name=""/>
        <dsp:cNvSpPr/>
      </dsp:nvSpPr>
      <dsp:spPr>
        <a:xfrm>
          <a:off x="0" y="432728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258C7-C0ED-4B44-A44A-A7CA49F412E7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39F0D-1A6D-4349-948C-9009CC9F65B9}">
      <dsp:nvSpPr>
        <dsp:cNvPr id="0" name=""/>
        <dsp:cNvSpPr/>
      </dsp:nvSpPr>
      <dsp:spPr>
        <a:xfrm>
          <a:off x="799588" y="432728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Steekvaas zorgt voor meerwaarde in hoogte/lengte van het bloemstuk</a:t>
          </a:r>
          <a:endParaRPr lang="en-US" sz="1600" kern="1200"/>
        </a:p>
      </dsp:txBody>
      <dsp:txXfrm>
        <a:off x="799588" y="4327282"/>
        <a:ext cx="5714015" cy="692284"/>
      </dsp:txXfrm>
    </dsp:sp>
    <dsp:sp modelId="{BE2DDE45-CD8B-4CF9-8FAF-A041A2033C0F}">
      <dsp:nvSpPr>
        <dsp:cNvPr id="0" name=""/>
        <dsp:cNvSpPr/>
      </dsp:nvSpPr>
      <dsp:spPr>
        <a:xfrm>
          <a:off x="0" y="519263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357E5-F3ED-4E0A-A9DC-544B2BB5A24F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A243E-152E-42AA-92B2-A003CBCEE972}">
      <dsp:nvSpPr>
        <dsp:cNvPr id="0" name=""/>
        <dsp:cNvSpPr/>
      </dsp:nvSpPr>
      <dsp:spPr>
        <a:xfrm>
          <a:off x="799588" y="519263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Passend bij bedrijfsconcept</a:t>
          </a:r>
          <a:endParaRPr lang="en-US" sz="1600" kern="1200"/>
        </a:p>
      </dsp:txBody>
      <dsp:txXfrm>
        <a:off x="799588" y="5192638"/>
        <a:ext cx="5714015" cy="692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096CA-BA8E-41ED-B72E-7730AC13E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DD441D-AEA2-4698-AD07-A71AA4C1C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082794-D3BD-44C1-AAC0-2F5DBBB4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ECB88E-E6F5-43A7-8375-4DACE94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70ACF4-4B71-4083-8888-3BFD77AC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6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07E4B-C336-4552-A795-51A7932BF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A7FECB-D514-4C3A-B960-AABEDA2DB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EB0145-270E-41B1-8D76-5814F5B5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B08EAA-9BB4-45ED-8A35-9C20E1A00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A4FBBF-3550-4446-97B5-14BE9B1C5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75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EB6C9F-0666-4EEA-B58E-790157809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17D483A-2999-47B6-89B5-E9246351F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736B47-8BF9-4AFC-94C9-9A2D7F616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BEBC75-038E-4AFA-9DAC-3D948460E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06AAE0-7CF7-423F-8CC9-BB757BA9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67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11B90-06A9-4016-805F-681E36CD9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892BD1-58A0-4105-8E8E-C2ACB91C0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937284-F593-479D-B697-EE384DE3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75D568-8393-4BAE-8DEF-FD5D5D47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45D9F6-06D3-40F6-AC99-BF0E092F5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14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BDC54-C2A4-4A1D-9890-1215DAE22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C878CE-6767-474C-808A-8915F81E2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E5A2A8-40A5-4EA4-AC9B-A6332BA5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D2B65D-489A-4037-B82F-DD4ACA16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72E3F3-2948-4067-9CEF-1FF5C62D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40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27B588-7206-44EB-97B4-9EC4BFE4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7B51D5-065E-412F-96AC-8861C8570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259AB4-304D-4474-BEEF-391A36C48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5E74D0-2D2B-4093-A626-8AD4B90C5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2AEB1E-9F89-4368-B74A-3C3C98251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FC2FB8-AD29-41F1-9A77-998E9DF58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5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7C3B6-CAEC-44B2-9D09-AB7087A73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DCB847-AC4C-48B4-AB21-B6538F8A3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A951C6-D0D9-431F-AB03-1AA68A810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459486-3032-4129-A7DE-3E35874DE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011562F-D49B-4D87-B163-5CDBD5B7C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69C5FDE-18BA-467B-B3FC-478EE2A8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4394093-C88D-4039-8DF8-E97FA5D2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8D7536D-94BD-45ED-A4ED-E774EBA5C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37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5476B-29AF-4B52-B8B5-A4178A8FB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FC2EBBA-4999-4B58-83A6-45FCB73D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A8896B5-F008-4540-84B3-FC5365A5F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C587861-3449-405E-B0E8-3A0EBB75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071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2E371CF-6E72-4601-BE1E-291A99F1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8C6CCE8-14DF-41DB-8009-1AED450BA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159B5F4-6456-41BF-96FB-B448DA88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952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32A8F5-54F5-4B67-B74A-67F2F40C8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67B2A9-5EF1-45D1-BC1F-64CE50B5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2B7663-01D9-43CF-951C-E938911A9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7C95BF9-7095-44D0-A9B6-CB9548D6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79FBA27-2A5F-4A7D-9C75-194EB235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8BAF01-8BA4-4A27-9547-98F0FE30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6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271D47-9B41-4F31-A161-8C83320A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E964A02-C9BC-4979-BE43-259E5D2EB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ABEF7B-F702-4702-8EBD-F437C4AD9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64BE0A-51AB-4F8A-9256-36BFF2E14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E66E8C-EA8E-49C9-B02A-9125DAA8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685A77-9549-4280-BC81-8EAD5547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189CDF-E026-49CD-BBB9-2B0DC4D98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5A07D3-6601-4267-AF17-38AD8A1A3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5DF5EE-46C0-4116-9D64-78C21CF24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161AC-6C00-489E-B01B-FA1717238D1D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426427-DACD-446F-AE0B-F715517A3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11F759-0A3D-4F97-8573-AED54A2F4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25E0E-2B70-4B68-8704-C269FD955B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917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85F4F01-5BAB-4CFC-B0DF-F123AE597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0" r="1" b="4864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494F7C-78D2-4314-8A44-67EF6C055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798604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Product en presentatie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5608B1-541F-49C7-AE9A-F2DE82946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4092525" cy="229258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Ontwerp </a:t>
            </a:r>
          </a:p>
          <a:p>
            <a:r>
              <a:rPr lang="nl-NL" dirty="0">
                <a:solidFill>
                  <a:srgbClr val="FFFFFF"/>
                </a:solidFill>
              </a:rPr>
              <a:t>bloemwerk passend bij jouw bedrijfsidee</a:t>
            </a:r>
          </a:p>
          <a:p>
            <a:r>
              <a:rPr lang="nl-NL">
                <a:solidFill>
                  <a:srgbClr val="FFFFFF"/>
                </a:solidFill>
              </a:rPr>
              <a:t>BG42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6" name="Oval 12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67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F560457-02E2-4D2F-9569-BB722B72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FFFFFF"/>
                </a:solidFill>
              </a:rPr>
              <a:t>Leerdoel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6. Je maakt bloemwerken die aansluiten bij het bedrijfsidee.</a:t>
            </a:r>
            <a:br>
              <a:rPr lang="nl-NL" dirty="0">
                <a:solidFill>
                  <a:srgbClr val="FFFFFF"/>
                </a:solidFill>
              </a:rPr>
            </a:br>
            <a:endParaRPr lang="nl-NL" dirty="0">
              <a:solidFill>
                <a:srgbClr val="FFFFFF"/>
              </a:solidFill>
            </a:endParaRPr>
          </a:p>
        </p:txBody>
      </p:sp>
      <p:graphicFrame>
        <p:nvGraphicFramePr>
          <p:cNvPr id="26" name="Tijdelijke aanduiding voor inhoud 2">
            <a:extLst>
              <a:ext uri="{FF2B5EF4-FFF2-40B4-BE49-F238E27FC236}">
                <a16:creationId xmlns:a16="http://schemas.microsoft.com/office/drawing/2014/main" id="{C9633618-CBF6-404E-BDDE-60F40E2A86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6228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987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039C9-B154-4A3E-B8E5-FFE683D7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nl-NL" dirty="0"/>
              <a:t>Wat laat je zien in deze IBS?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78BC44-27E9-4675-A088-AF6C511F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Times New Roman" panose="02020603050405020304" pitchFamily="18" charset="0"/>
              </a:rPr>
              <a:t>P4-K1-W2 Ontwikkelt innovatieve arrangementen </a:t>
            </a:r>
            <a:endParaRPr lang="nl-NL" sz="3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</a:rPr>
              <a:t>De beginnend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</a:rPr>
              <a:t>vakexpert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</a:rPr>
              <a:t> bloem, groen en styling ontwerpt en realiseert arrangementen, bijvoorbeeld een inrichting van interieur en/of buitenruimte, zoals een etalage/winkelinrichting, evenement, beurs of tentoonstelling. </a:t>
            </a:r>
          </a:p>
          <a:p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</a:rPr>
              <a:t>Hij werkt daarbij onder andere met bloemen en andere organische en anorganische materialen.</a:t>
            </a:r>
          </a:p>
          <a:p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</a:rPr>
              <a:t> Hij ontwerpt op basis van de wensen van de opdrachtgever/klant en geeft daarbij zijn visie en ideeën over de mogelijkheden. </a:t>
            </a:r>
          </a:p>
          <a:p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</a:rPr>
              <a:t>Hij verbindt functionaliteit en creativiteit met elkaar</a:t>
            </a:r>
            <a:endParaRPr lang="nl-NL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Block Arc 11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5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A7BDB0-672E-49E3-835F-E3184C531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 fontScale="90000"/>
          </a:bodyPr>
          <a:lstStyle/>
          <a:p>
            <a:br>
              <a:rPr lang="nl-NL" sz="3400" dirty="0">
                <a:solidFill>
                  <a:srgbClr val="FFFFFF"/>
                </a:solidFill>
              </a:rPr>
            </a:br>
            <a:r>
              <a:rPr lang="nl-NL" sz="3400" dirty="0">
                <a:solidFill>
                  <a:srgbClr val="FFFFFF"/>
                </a:solidFill>
              </a:rPr>
              <a:t>Eisen opdracht; </a:t>
            </a:r>
            <a:r>
              <a:rPr lang="nl-NL" sz="3600" dirty="0">
                <a:solidFill>
                  <a:srgbClr val="FFFFFF"/>
                </a:solidFill>
              </a:rPr>
              <a:t>Ontwerp en maak </a:t>
            </a:r>
            <a:br>
              <a:rPr lang="nl-NL" sz="3600" dirty="0">
                <a:solidFill>
                  <a:srgbClr val="FFFFFF"/>
                </a:solidFill>
              </a:rPr>
            </a:br>
            <a:r>
              <a:rPr lang="nl-NL" sz="3600" dirty="0">
                <a:solidFill>
                  <a:srgbClr val="FFFFFF"/>
                </a:solidFill>
              </a:rPr>
              <a:t>een  bloemstuk van 1.50 cm hoog </a:t>
            </a:r>
            <a:br>
              <a:rPr lang="nl-NL" sz="3600" dirty="0">
                <a:solidFill>
                  <a:srgbClr val="FFFFFF"/>
                </a:solidFill>
              </a:rPr>
            </a:br>
            <a:r>
              <a:rPr lang="nl-NL" sz="3600" dirty="0">
                <a:solidFill>
                  <a:srgbClr val="FFFFFF"/>
                </a:solidFill>
              </a:rPr>
              <a:t>met minimaal 1 steekvaas (maximaal 2)</a:t>
            </a:r>
          </a:p>
        </p:txBody>
      </p:sp>
      <p:graphicFrame>
        <p:nvGraphicFramePr>
          <p:cNvPr id="13" name="Tijdelijke aanduiding voor inhoud 2">
            <a:extLst>
              <a:ext uri="{FF2B5EF4-FFF2-40B4-BE49-F238E27FC236}">
                <a16:creationId xmlns:a16="http://schemas.microsoft.com/office/drawing/2014/main" id="{43EF217A-EB25-4CE7-8426-D181A7BE3E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61291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182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1E06F-E11D-4463-8237-8444188E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Doen</a:t>
            </a:r>
            <a:endParaRPr lang="nl-NL" dirty="0"/>
          </a:p>
        </p:txBody>
      </p:sp>
      <p:sp>
        <p:nvSpPr>
          <p:cNvPr id="12" name="Freeform: Shape 7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42455C-B48C-4995-AFA8-FFB7A9336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Zoek inspiratiebronnen (sfeer, idee, vorm, kleur,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r>
              <a:rPr lang="nl-NL" dirty="0"/>
              <a:t>Zoek naar materiaal -inspiratie</a:t>
            </a:r>
          </a:p>
          <a:p>
            <a:r>
              <a:rPr lang="nl-NL" dirty="0"/>
              <a:t>Maak een materialenlijstje van minimaal 10 passende materialen Bloem, groen, ondergrond etc.</a:t>
            </a:r>
          </a:p>
          <a:p>
            <a:r>
              <a:rPr lang="nl-NL" dirty="0"/>
              <a:t>Benoem de leveranciers van de materialen en benoem waar je deze kunt inkopen</a:t>
            </a:r>
          </a:p>
          <a:p>
            <a:r>
              <a:rPr lang="nl-NL" dirty="0"/>
              <a:t>Maak schetsontwerpen</a:t>
            </a:r>
          </a:p>
          <a:p>
            <a:r>
              <a:rPr lang="nl-NL" dirty="0"/>
              <a:t>Bedenk technische oplossingen voor de toepassing van steekvazen</a:t>
            </a:r>
          </a:p>
          <a:p>
            <a:r>
              <a:rPr lang="nl-NL" dirty="0"/>
              <a:t>Maak een technische tekening</a:t>
            </a:r>
          </a:p>
          <a:p>
            <a:r>
              <a:rPr lang="nl-NL" dirty="0"/>
              <a:t>Maak een voor calculatie</a:t>
            </a:r>
          </a:p>
          <a:p>
            <a:endParaRPr lang="nl-NL" dirty="0"/>
          </a:p>
          <a:p>
            <a:r>
              <a:rPr lang="nl-NL" u="sng" dirty="0"/>
              <a:t>Uitwerking en ontwerpen komen in je verslag  </a:t>
            </a:r>
          </a:p>
          <a:p>
            <a:endParaRPr lang="nl-NL" dirty="0"/>
          </a:p>
        </p:txBody>
      </p:sp>
      <p:sp>
        <p:nvSpPr>
          <p:cNvPr id="13" name="Arc 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0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910F6-CDDC-450D-AD18-032999C9E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Uitvoering van het ontworpen arrangement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57C98B-0995-4F08-BF51-6C47CBCEF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Tijdens de </a:t>
            </a:r>
            <a:r>
              <a:rPr lang="nl-NL" dirty="0" err="1"/>
              <a:t>pratijktoets</a:t>
            </a:r>
            <a:endParaRPr lang="nl-NL" dirty="0"/>
          </a:p>
          <a:p>
            <a:pPr marL="0" indent="0">
              <a:buNone/>
            </a:pPr>
            <a:r>
              <a:rPr lang="nl-NL" sz="5400" baseline="-25000" dirty="0"/>
              <a:t>+</a:t>
            </a:r>
          </a:p>
          <a:p>
            <a:pPr marL="0" indent="0">
              <a:buNone/>
            </a:pPr>
            <a:endParaRPr lang="nl-NL" sz="5400" baseline="-25000" dirty="0"/>
          </a:p>
          <a:p>
            <a:r>
              <a:rPr lang="nl-NL" dirty="0"/>
              <a:t>prijsberekening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10928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324</Words>
  <Application>Microsoft Office PowerPoint</Application>
  <PresentationFormat>Breedbeeld</PresentationFormat>
  <Paragraphs>41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Product en presentatie</vt:lpstr>
      <vt:lpstr>Leerdoel 6. Je maakt bloemwerken die aansluiten bij het bedrijfsidee. </vt:lpstr>
      <vt:lpstr>Wat laat je zien in deze IBS?</vt:lpstr>
      <vt:lpstr> Eisen opdracht; Ontwerp en maak  een  bloemstuk van 1.50 cm hoog  met minimaal 1 steekvaas (maximaal 2)</vt:lpstr>
      <vt:lpstr>Doen</vt:lpstr>
      <vt:lpstr>Uitvoering van het ontworpen arrangement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en presentatie</dc:title>
  <dc:creator>Jacqueline de Wit</dc:creator>
  <cp:lastModifiedBy>Jacqueline de Wit</cp:lastModifiedBy>
  <cp:revision>8</cp:revision>
  <dcterms:created xsi:type="dcterms:W3CDTF">2020-01-07T17:38:44Z</dcterms:created>
  <dcterms:modified xsi:type="dcterms:W3CDTF">2020-03-12T10:06:59Z</dcterms:modified>
</cp:coreProperties>
</file>